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3"/>
  </p:notesMasterIdLst>
  <p:sldIdLst>
    <p:sldId id="256" r:id="rId2"/>
    <p:sldId id="300" r:id="rId3"/>
    <p:sldId id="289" r:id="rId4"/>
    <p:sldId id="312" r:id="rId5"/>
    <p:sldId id="299" r:id="rId6"/>
    <p:sldId id="290" r:id="rId7"/>
    <p:sldId id="291" r:id="rId8"/>
    <p:sldId id="301" r:id="rId9"/>
    <p:sldId id="302" r:id="rId10"/>
    <p:sldId id="303" r:id="rId11"/>
    <p:sldId id="304" r:id="rId12"/>
    <p:sldId id="305" r:id="rId13"/>
    <p:sldId id="311" r:id="rId14"/>
    <p:sldId id="306" r:id="rId15"/>
    <p:sldId id="307" r:id="rId16"/>
    <p:sldId id="308" r:id="rId17"/>
    <p:sldId id="309" r:id="rId18"/>
    <p:sldId id="310" r:id="rId19"/>
    <p:sldId id="292" r:id="rId20"/>
    <p:sldId id="293" r:id="rId21"/>
    <p:sldId id="313" r:id="rId22"/>
    <p:sldId id="314" r:id="rId23"/>
    <p:sldId id="315" r:id="rId24"/>
    <p:sldId id="316" r:id="rId25"/>
    <p:sldId id="317" r:id="rId26"/>
    <p:sldId id="328" r:id="rId27"/>
    <p:sldId id="349" r:id="rId28"/>
    <p:sldId id="318" r:id="rId29"/>
    <p:sldId id="319" r:id="rId30"/>
    <p:sldId id="348" r:id="rId31"/>
    <p:sldId id="350" r:id="rId32"/>
    <p:sldId id="351" r:id="rId33"/>
    <p:sldId id="352" r:id="rId34"/>
    <p:sldId id="353" r:id="rId35"/>
    <p:sldId id="320" r:id="rId36"/>
    <p:sldId id="321" r:id="rId37"/>
    <p:sldId id="322" r:id="rId38"/>
    <p:sldId id="323" r:id="rId39"/>
    <p:sldId id="324" r:id="rId40"/>
    <p:sldId id="325" r:id="rId41"/>
    <p:sldId id="326" r:id="rId42"/>
    <p:sldId id="327" r:id="rId43"/>
    <p:sldId id="329" r:id="rId44"/>
    <p:sldId id="330" r:id="rId45"/>
    <p:sldId id="331" r:id="rId46"/>
    <p:sldId id="332" r:id="rId47"/>
    <p:sldId id="333" r:id="rId48"/>
    <p:sldId id="334" r:id="rId49"/>
    <p:sldId id="335" r:id="rId50"/>
    <p:sldId id="336" r:id="rId51"/>
    <p:sldId id="337" r:id="rId52"/>
    <p:sldId id="338" r:id="rId53"/>
    <p:sldId id="340" r:id="rId54"/>
    <p:sldId id="339" r:id="rId55"/>
    <p:sldId id="341" r:id="rId56"/>
    <p:sldId id="342" r:id="rId57"/>
    <p:sldId id="343" r:id="rId58"/>
    <p:sldId id="344" r:id="rId59"/>
    <p:sldId id="345" r:id="rId60"/>
    <p:sldId id="354" r:id="rId61"/>
    <p:sldId id="346" r:id="rId6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4" d="100"/>
          <a:sy n="114" d="100"/>
        </p:scale>
        <p:origin x="150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vidal" userId="13c4c14fef6239e3" providerId="LiveId" clId="{43ED9C6C-110C-4453-9D45-5B08520F37AC}"/>
    <pc:docChg chg="undo custSel addSld delSld modSld sldOrd">
      <pc:chgData name="richard vidal" userId="13c4c14fef6239e3" providerId="LiveId" clId="{43ED9C6C-110C-4453-9D45-5B08520F37AC}" dt="2019-06-16T19:08:11.532" v="724" actId="2696"/>
      <pc:docMkLst>
        <pc:docMk/>
      </pc:docMkLst>
      <pc:sldChg chg="modSp">
        <pc:chgData name="richard vidal" userId="13c4c14fef6239e3" providerId="LiveId" clId="{43ED9C6C-110C-4453-9D45-5B08520F37AC}" dt="2019-06-16T15:43:00.800" v="117" actId="20577"/>
        <pc:sldMkLst>
          <pc:docMk/>
          <pc:sldMk cId="540016505" sldId="292"/>
        </pc:sldMkLst>
        <pc:spChg chg="mod">
          <ac:chgData name="richard vidal" userId="13c4c14fef6239e3" providerId="LiveId" clId="{43ED9C6C-110C-4453-9D45-5B08520F37AC}" dt="2019-06-16T15:37:54.133" v="60"/>
          <ac:spMkLst>
            <pc:docMk/>
            <pc:sldMk cId="540016505" sldId="292"/>
            <ac:spMk id="2" creationId="{362EC29D-3599-431A-93C8-06008987A5C0}"/>
          </ac:spMkLst>
        </pc:spChg>
        <pc:spChg chg="mod">
          <ac:chgData name="richard vidal" userId="13c4c14fef6239e3" providerId="LiveId" clId="{43ED9C6C-110C-4453-9D45-5B08520F37AC}" dt="2019-06-16T15:43:00.800" v="117" actId="20577"/>
          <ac:spMkLst>
            <pc:docMk/>
            <pc:sldMk cId="540016505" sldId="292"/>
            <ac:spMk id="3" creationId="{4D20B85C-8806-4FE1-B4A4-CAF7D6276CDD}"/>
          </ac:spMkLst>
        </pc:spChg>
      </pc:sldChg>
      <pc:sldChg chg="addSp modSp">
        <pc:chgData name="richard vidal" userId="13c4c14fef6239e3" providerId="LiveId" clId="{43ED9C6C-110C-4453-9D45-5B08520F37AC}" dt="2019-06-16T15:43:50.598" v="122" actId="1076"/>
        <pc:sldMkLst>
          <pc:docMk/>
          <pc:sldMk cId="4228337981" sldId="293"/>
        </pc:sldMkLst>
        <pc:spChg chg="mod">
          <ac:chgData name="richard vidal" userId="13c4c14fef6239e3" providerId="LiveId" clId="{43ED9C6C-110C-4453-9D45-5B08520F37AC}" dt="2019-06-16T15:42:36.824" v="97"/>
          <ac:spMkLst>
            <pc:docMk/>
            <pc:sldMk cId="4228337981" sldId="293"/>
            <ac:spMk id="3" creationId="{73F83068-81DD-4060-AF1A-6E523859756F}"/>
          </ac:spMkLst>
        </pc:spChg>
        <pc:picChg chg="add mod">
          <ac:chgData name="richard vidal" userId="13c4c14fef6239e3" providerId="LiveId" clId="{43ED9C6C-110C-4453-9D45-5B08520F37AC}" dt="2019-06-16T15:43:50.598" v="122" actId="1076"/>
          <ac:picMkLst>
            <pc:docMk/>
            <pc:sldMk cId="4228337981" sldId="293"/>
            <ac:picMk id="5" creationId="{943308AA-0E7B-4284-8C65-C72A22059D27}"/>
          </ac:picMkLst>
        </pc:picChg>
      </pc:sldChg>
      <pc:sldChg chg="modSp">
        <pc:chgData name="richard vidal" userId="13c4c14fef6239e3" providerId="LiveId" clId="{43ED9C6C-110C-4453-9D45-5B08520F37AC}" dt="2019-06-16T15:45:38.309" v="198" actId="12"/>
        <pc:sldMkLst>
          <pc:docMk/>
          <pc:sldMk cId="3354188694" sldId="304"/>
        </pc:sldMkLst>
        <pc:spChg chg="mod">
          <ac:chgData name="richard vidal" userId="13c4c14fef6239e3" providerId="LiveId" clId="{43ED9C6C-110C-4453-9D45-5B08520F37AC}" dt="2019-06-16T15:45:38.309" v="198" actId="12"/>
          <ac:spMkLst>
            <pc:docMk/>
            <pc:sldMk cId="3354188694" sldId="304"/>
            <ac:spMk id="3" creationId="{C4E97F34-D159-4448-A72C-8A01FAB35760}"/>
          </ac:spMkLst>
        </pc:spChg>
      </pc:sldChg>
      <pc:sldChg chg="modSp">
        <pc:chgData name="richard vidal" userId="13c4c14fef6239e3" providerId="LiveId" clId="{43ED9C6C-110C-4453-9D45-5B08520F37AC}" dt="2019-06-16T15:29:21.776" v="3" actId="20577"/>
        <pc:sldMkLst>
          <pc:docMk/>
          <pc:sldMk cId="3052633628" sldId="305"/>
        </pc:sldMkLst>
        <pc:spChg chg="mod">
          <ac:chgData name="richard vidal" userId="13c4c14fef6239e3" providerId="LiveId" clId="{43ED9C6C-110C-4453-9D45-5B08520F37AC}" dt="2019-06-16T15:29:21.776" v="3" actId="20577"/>
          <ac:spMkLst>
            <pc:docMk/>
            <pc:sldMk cId="3052633628" sldId="305"/>
            <ac:spMk id="3" creationId="{55FFF6C2-95A7-4F58-95C9-94B8C88F1971}"/>
          </ac:spMkLst>
        </pc:spChg>
      </pc:sldChg>
      <pc:sldChg chg="addSp modSp">
        <pc:chgData name="richard vidal" userId="13c4c14fef6239e3" providerId="LiveId" clId="{43ED9C6C-110C-4453-9D45-5B08520F37AC}" dt="2019-06-16T15:35:14.160" v="43" actId="1076"/>
        <pc:sldMkLst>
          <pc:docMk/>
          <pc:sldMk cId="1325640748" sldId="306"/>
        </pc:sldMkLst>
        <pc:spChg chg="mod">
          <ac:chgData name="richard vidal" userId="13c4c14fef6239e3" providerId="LiveId" clId="{43ED9C6C-110C-4453-9D45-5B08520F37AC}" dt="2019-06-16T15:29:58.016" v="19" actId="20577"/>
          <ac:spMkLst>
            <pc:docMk/>
            <pc:sldMk cId="1325640748" sldId="306"/>
            <ac:spMk id="2" creationId="{5FEB14FD-79F2-4E23-8B0D-9BE31E16C0BE}"/>
          </ac:spMkLst>
        </pc:spChg>
        <pc:spChg chg="mod">
          <ac:chgData name="richard vidal" userId="13c4c14fef6239e3" providerId="LiveId" clId="{43ED9C6C-110C-4453-9D45-5B08520F37AC}" dt="2019-06-16T15:30:04.640" v="20" actId="20577"/>
          <ac:spMkLst>
            <pc:docMk/>
            <pc:sldMk cId="1325640748" sldId="306"/>
            <ac:spMk id="3" creationId="{5FCEC608-3553-45EB-9440-CBDB18329E90}"/>
          </ac:spMkLst>
        </pc:spChg>
        <pc:picChg chg="add mod">
          <ac:chgData name="richard vidal" userId="13c4c14fef6239e3" providerId="LiveId" clId="{43ED9C6C-110C-4453-9D45-5B08520F37AC}" dt="2019-06-16T15:35:14.160" v="43" actId="1076"/>
          <ac:picMkLst>
            <pc:docMk/>
            <pc:sldMk cId="1325640748" sldId="306"/>
            <ac:picMk id="5" creationId="{4A1437F8-3BE3-4955-BE38-28FCED48901E}"/>
          </ac:picMkLst>
        </pc:picChg>
      </pc:sldChg>
      <pc:sldChg chg="addSp delSp modSp">
        <pc:chgData name="richard vidal" userId="13c4c14fef6239e3" providerId="LiveId" clId="{43ED9C6C-110C-4453-9D45-5B08520F37AC}" dt="2019-06-16T15:35:16.393" v="44" actId="1076"/>
        <pc:sldMkLst>
          <pc:docMk/>
          <pc:sldMk cId="669497925" sldId="307"/>
        </pc:sldMkLst>
        <pc:spChg chg="mod">
          <ac:chgData name="richard vidal" userId="13c4c14fef6239e3" providerId="LiveId" clId="{43ED9C6C-110C-4453-9D45-5B08520F37AC}" dt="2019-06-16T15:30:10.767" v="29" actId="20577"/>
          <ac:spMkLst>
            <pc:docMk/>
            <pc:sldMk cId="669497925" sldId="307"/>
            <ac:spMk id="2" creationId="{99EB284A-9941-4CFA-A557-A9B2DE31D62A}"/>
          </ac:spMkLst>
        </pc:spChg>
        <pc:spChg chg="mod">
          <ac:chgData name="richard vidal" userId="13c4c14fef6239e3" providerId="LiveId" clId="{43ED9C6C-110C-4453-9D45-5B08520F37AC}" dt="2019-06-16T15:32:22.784" v="32" actId="20577"/>
          <ac:spMkLst>
            <pc:docMk/>
            <pc:sldMk cId="669497925" sldId="307"/>
            <ac:spMk id="3" creationId="{D47FFCA4-9317-4167-8814-16FE3A03E0B8}"/>
          </ac:spMkLst>
        </pc:spChg>
        <pc:picChg chg="add del mod">
          <ac:chgData name="richard vidal" userId="13c4c14fef6239e3" providerId="LiveId" clId="{43ED9C6C-110C-4453-9D45-5B08520F37AC}" dt="2019-06-16T15:35:08.633" v="41"/>
          <ac:picMkLst>
            <pc:docMk/>
            <pc:sldMk cId="669497925" sldId="307"/>
            <ac:picMk id="5" creationId="{E23825B4-FE7A-4E1D-B13C-F0643DAF6684}"/>
          </ac:picMkLst>
        </pc:picChg>
        <pc:picChg chg="add mod">
          <ac:chgData name="richard vidal" userId="13c4c14fef6239e3" providerId="LiveId" clId="{43ED9C6C-110C-4453-9D45-5B08520F37AC}" dt="2019-06-16T15:35:16.393" v="44" actId="1076"/>
          <ac:picMkLst>
            <pc:docMk/>
            <pc:sldMk cId="669497925" sldId="307"/>
            <ac:picMk id="6" creationId="{D1B07B53-0188-4C5F-A0A6-77580F622351}"/>
          </ac:picMkLst>
        </pc:picChg>
      </pc:sldChg>
      <pc:sldChg chg="addSp modSp">
        <pc:chgData name="richard vidal" userId="13c4c14fef6239e3" providerId="LiveId" clId="{43ED9C6C-110C-4453-9D45-5B08520F37AC}" dt="2019-06-16T15:34:12.897" v="37" actId="1076"/>
        <pc:sldMkLst>
          <pc:docMk/>
          <pc:sldMk cId="1566602131" sldId="308"/>
        </pc:sldMkLst>
        <pc:spChg chg="mod">
          <ac:chgData name="richard vidal" userId="13c4c14fef6239e3" providerId="LiveId" clId="{43ED9C6C-110C-4453-9D45-5B08520F37AC}" dt="2019-06-16T15:29:53.244" v="16"/>
          <ac:spMkLst>
            <pc:docMk/>
            <pc:sldMk cId="1566602131" sldId="308"/>
            <ac:spMk id="3" creationId="{8EAF69E1-EF06-4371-8421-98AA67836ADB}"/>
          </ac:spMkLst>
        </pc:spChg>
        <pc:picChg chg="add mod">
          <ac:chgData name="richard vidal" userId="13c4c14fef6239e3" providerId="LiveId" clId="{43ED9C6C-110C-4453-9D45-5B08520F37AC}" dt="2019-06-16T15:34:12.897" v="37" actId="1076"/>
          <ac:picMkLst>
            <pc:docMk/>
            <pc:sldMk cId="1566602131" sldId="308"/>
            <ac:picMk id="5" creationId="{90A0DABF-B5A9-42C6-BC4F-98EAB6EBFA13}"/>
          </ac:picMkLst>
        </pc:picChg>
      </pc:sldChg>
      <pc:sldChg chg="addSp modSp">
        <pc:chgData name="richard vidal" userId="13c4c14fef6239e3" providerId="LiveId" clId="{43ED9C6C-110C-4453-9D45-5B08520F37AC}" dt="2019-06-16T15:36:26.205" v="51" actId="1076"/>
        <pc:sldMkLst>
          <pc:docMk/>
          <pc:sldMk cId="2270668206" sldId="309"/>
        </pc:sldMkLst>
        <pc:spChg chg="mod">
          <ac:chgData name="richard vidal" userId="13c4c14fef6239e3" providerId="LiveId" clId="{43ED9C6C-110C-4453-9D45-5B08520F37AC}" dt="2019-06-16T15:35:38.717" v="45"/>
          <ac:spMkLst>
            <pc:docMk/>
            <pc:sldMk cId="2270668206" sldId="309"/>
            <ac:spMk id="2" creationId="{CDBD400A-9AB7-459D-B374-BB9E2B3804BE}"/>
          </ac:spMkLst>
        </pc:spChg>
        <pc:spChg chg="mod">
          <ac:chgData name="richard vidal" userId="13c4c14fef6239e3" providerId="LiveId" clId="{43ED9C6C-110C-4453-9D45-5B08520F37AC}" dt="2019-06-16T15:35:52.800" v="48" actId="20577"/>
          <ac:spMkLst>
            <pc:docMk/>
            <pc:sldMk cId="2270668206" sldId="309"/>
            <ac:spMk id="3" creationId="{715F54B5-D081-4A01-8C0D-C89DC860F52F}"/>
          </ac:spMkLst>
        </pc:spChg>
        <pc:picChg chg="add mod">
          <ac:chgData name="richard vidal" userId="13c4c14fef6239e3" providerId="LiveId" clId="{43ED9C6C-110C-4453-9D45-5B08520F37AC}" dt="2019-06-16T15:36:26.205" v="51" actId="1076"/>
          <ac:picMkLst>
            <pc:docMk/>
            <pc:sldMk cId="2270668206" sldId="309"/>
            <ac:picMk id="5" creationId="{988F9174-1920-4BFF-AF80-C1163E438447}"/>
          </ac:picMkLst>
        </pc:picChg>
      </pc:sldChg>
      <pc:sldChg chg="modSp">
        <pc:chgData name="richard vidal" userId="13c4c14fef6239e3" providerId="LiveId" clId="{43ED9C6C-110C-4453-9D45-5B08520F37AC}" dt="2019-06-16T15:37:44.960" v="59" actId="20577"/>
        <pc:sldMkLst>
          <pc:docMk/>
          <pc:sldMk cId="3734899397" sldId="310"/>
        </pc:sldMkLst>
        <pc:spChg chg="mod">
          <ac:chgData name="richard vidal" userId="13c4c14fef6239e3" providerId="LiveId" clId="{43ED9C6C-110C-4453-9D45-5B08520F37AC}" dt="2019-06-16T15:37:44.960" v="59" actId="20577"/>
          <ac:spMkLst>
            <pc:docMk/>
            <pc:sldMk cId="3734899397" sldId="310"/>
            <ac:spMk id="3" creationId="{A9344DB7-8161-4679-934E-5D3FAD5C8CF1}"/>
          </ac:spMkLst>
        </pc:spChg>
      </pc:sldChg>
      <pc:sldChg chg="addSp delSp modSp add">
        <pc:chgData name="richard vidal" userId="13c4c14fef6239e3" providerId="LiveId" clId="{43ED9C6C-110C-4453-9D45-5B08520F37AC}" dt="2019-06-16T15:31:38.281" v="31"/>
        <pc:sldMkLst>
          <pc:docMk/>
          <pc:sldMk cId="1592033023" sldId="311"/>
        </pc:sldMkLst>
        <pc:spChg chg="del">
          <ac:chgData name="richard vidal" userId="13c4c14fef6239e3" providerId="LiveId" clId="{43ED9C6C-110C-4453-9D45-5B08520F37AC}" dt="2019-06-16T15:31:38.281" v="31"/>
          <ac:spMkLst>
            <pc:docMk/>
            <pc:sldMk cId="1592033023" sldId="311"/>
            <ac:spMk id="3" creationId="{668CFAAF-71BA-4C6E-9BC0-88E02AB61E3D}"/>
          </ac:spMkLst>
        </pc:spChg>
        <pc:picChg chg="add mod">
          <ac:chgData name="richard vidal" userId="13c4c14fef6239e3" providerId="LiveId" clId="{43ED9C6C-110C-4453-9D45-5B08520F37AC}" dt="2019-06-16T15:31:38.281" v="31"/>
          <ac:picMkLst>
            <pc:docMk/>
            <pc:sldMk cId="1592033023" sldId="311"/>
            <ac:picMk id="5" creationId="{97022E90-847D-4B3F-A4D1-6B363C94F9D9}"/>
          </ac:picMkLst>
        </pc:picChg>
      </pc:sldChg>
      <pc:sldChg chg="addSp modSp add ord">
        <pc:chgData name="richard vidal" userId="13c4c14fef6239e3" providerId="LiveId" clId="{43ED9C6C-110C-4453-9D45-5B08520F37AC}" dt="2019-06-16T15:40:46.232" v="92" actId="1076"/>
        <pc:sldMkLst>
          <pc:docMk/>
          <pc:sldMk cId="4083944347" sldId="312"/>
        </pc:sldMkLst>
        <pc:spChg chg="mod">
          <ac:chgData name="richard vidal" userId="13c4c14fef6239e3" providerId="LiveId" clId="{43ED9C6C-110C-4453-9D45-5B08520F37AC}" dt="2019-06-16T15:40:30.430" v="75" actId="20577"/>
          <ac:spMkLst>
            <pc:docMk/>
            <pc:sldMk cId="4083944347" sldId="312"/>
            <ac:spMk id="2" creationId="{8A03D59A-2B2E-4033-A04A-D61E5E332ED2}"/>
          </ac:spMkLst>
        </pc:spChg>
        <pc:spChg chg="mod">
          <ac:chgData name="richard vidal" userId="13c4c14fef6239e3" providerId="LiveId" clId="{43ED9C6C-110C-4453-9D45-5B08520F37AC}" dt="2019-06-16T15:40:40.212" v="90" actId="313"/>
          <ac:spMkLst>
            <pc:docMk/>
            <pc:sldMk cId="4083944347" sldId="312"/>
            <ac:spMk id="3" creationId="{1F6AEECC-1F83-4059-ABFB-B8A36C14E210}"/>
          </ac:spMkLst>
        </pc:spChg>
        <pc:picChg chg="add mod">
          <ac:chgData name="richard vidal" userId="13c4c14fef6239e3" providerId="LiveId" clId="{43ED9C6C-110C-4453-9D45-5B08520F37AC}" dt="2019-06-16T15:40:46.232" v="92" actId="1076"/>
          <ac:picMkLst>
            <pc:docMk/>
            <pc:sldMk cId="4083944347" sldId="312"/>
            <ac:picMk id="5" creationId="{0B8C5EFF-FEA4-4841-9357-AD7A98402BE8}"/>
          </ac:picMkLst>
        </pc:picChg>
      </pc:sldChg>
      <pc:sldChg chg="modSp add">
        <pc:chgData name="richard vidal" userId="13c4c14fef6239e3" providerId="LiveId" clId="{43ED9C6C-110C-4453-9D45-5B08520F37AC}" dt="2019-06-16T15:45:30.591" v="196" actId="12"/>
        <pc:sldMkLst>
          <pc:docMk/>
          <pc:sldMk cId="2262134513" sldId="313"/>
        </pc:sldMkLst>
        <pc:spChg chg="mod">
          <ac:chgData name="richard vidal" userId="13c4c14fef6239e3" providerId="LiveId" clId="{43ED9C6C-110C-4453-9D45-5B08520F37AC}" dt="2019-06-16T15:44:10.598" v="123"/>
          <ac:spMkLst>
            <pc:docMk/>
            <pc:sldMk cId="2262134513" sldId="313"/>
            <ac:spMk id="2" creationId="{B1AD5AB9-39D7-4EAB-89A7-DF881A466229}"/>
          </ac:spMkLst>
        </pc:spChg>
        <pc:spChg chg="mod">
          <ac:chgData name="richard vidal" userId="13c4c14fef6239e3" providerId="LiveId" clId="{43ED9C6C-110C-4453-9D45-5B08520F37AC}" dt="2019-06-16T15:45:30.591" v="196" actId="12"/>
          <ac:spMkLst>
            <pc:docMk/>
            <pc:sldMk cId="2262134513" sldId="313"/>
            <ac:spMk id="3" creationId="{1F22B3BA-966B-48DD-9D15-78E8CE535165}"/>
          </ac:spMkLst>
        </pc:spChg>
      </pc:sldChg>
      <pc:sldChg chg="modSp add">
        <pc:chgData name="richard vidal" userId="13c4c14fef6239e3" providerId="LiveId" clId="{43ED9C6C-110C-4453-9D45-5B08520F37AC}" dt="2019-06-16T15:46:17.328" v="205" actId="20577"/>
        <pc:sldMkLst>
          <pc:docMk/>
          <pc:sldMk cId="355655173" sldId="314"/>
        </pc:sldMkLst>
        <pc:spChg chg="mod">
          <ac:chgData name="richard vidal" userId="13c4c14fef6239e3" providerId="LiveId" clId="{43ED9C6C-110C-4453-9D45-5B08520F37AC}" dt="2019-06-16T15:45:53.942" v="199"/>
          <ac:spMkLst>
            <pc:docMk/>
            <pc:sldMk cId="355655173" sldId="314"/>
            <ac:spMk id="2" creationId="{57BF7766-1555-4052-BA0D-C83C6BEB2613}"/>
          </ac:spMkLst>
        </pc:spChg>
        <pc:spChg chg="mod">
          <ac:chgData name="richard vidal" userId="13c4c14fef6239e3" providerId="LiveId" clId="{43ED9C6C-110C-4453-9D45-5B08520F37AC}" dt="2019-06-16T15:46:17.328" v="205" actId="20577"/>
          <ac:spMkLst>
            <pc:docMk/>
            <pc:sldMk cId="355655173" sldId="314"/>
            <ac:spMk id="3" creationId="{654B6AE0-7D9B-4E82-AE80-6D434FF9D01B}"/>
          </ac:spMkLst>
        </pc:spChg>
      </pc:sldChg>
      <pc:sldChg chg="addSp modSp add">
        <pc:chgData name="richard vidal" userId="13c4c14fef6239e3" providerId="LiveId" clId="{43ED9C6C-110C-4453-9D45-5B08520F37AC}" dt="2019-06-16T15:46:39.410" v="210" actId="1076"/>
        <pc:sldMkLst>
          <pc:docMk/>
          <pc:sldMk cId="67403157" sldId="315"/>
        </pc:sldMkLst>
        <pc:spChg chg="mod">
          <ac:chgData name="richard vidal" userId="13c4c14fef6239e3" providerId="LiveId" clId="{43ED9C6C-110C-4453-9D45-5B08520F37AC}" dt="2019-06-16T15:46:29.797" v="206"/>
          <ac:spMkLst>
            <pc:docMk/>
            <pc:sldMk cId="67403157" sldId="315"/>
            <ac:spMk id="3" creationId="{CF15C9BD-9FA9-47A2-B367-3F844B2E4829}"/>
          </ac:spMkLst>
        </pc:spChg>
        <pc:picChg chg="add mod">
          <ac:chgData name="richard vidal" userId="13c4c14fef6239e3" providerId="LiveId" clId="{43ED9C6C-110C-4453-9D45-5B08520F37AC}" dt="2019-06-16T15:46:39.410" v="210" actId="1076"/>
          <ac:picMkLst>
            <pc:docMk/>
            <pc:sldMk cId="67403157" sldId="315"/>
            <ac:picMk id="5" creationId="{C7F22BE7-9455-4D65-9417-7708368B9098}"/>
          </ac:picMkLst>
        </pc:picChg>
      </pc:sldChg>
      <pc:sldChg chg="addSp modSp add">
        <pc:chgData name="richard vidal" userId="13c4c14fef6239e3" providerId="LiveId" clId="{43ED9C6C-110C-4453-9D45-5B08520F37AC}" dt="2019-06-16T15:49:29.958" v="237" actId="1076"/>
        <pc:sldMkLst>
          <pc:docMk/>
          <pc:sldMk cId="1123715256" sldId="316"/>
        </pc:sldMkLst>
        <pc:spChg chg="mod">
          <ac:chgData name="richard vidal" userId="13c4c14fef6239e3" providerId="LiveId" clId="{43ED9C6C-110C-4453-9D45-5B08520F37AC}" dt="2019-06-16T15:49:20.207" v="232" actId="20577"/>
          <ac:spMkLst>
            <pc:docMk/>
            <pc:sldMk cId="1123715256" sldId="316"/>
            <ac:spMk id="3" creationId="{F2CFC528-FCC0-40AD-8871-492D0457AB0F}"/>
          </ac:spMkLst>
        </pc:spChg>
        <pc:picChg chg="add mod">
          <ac:chgData name="richard vidal" userId="13c4c14fef6239e3" providerId="LiveId" clId="{43ED9C6C-110C-4453-9D45-5B08520F37AC}" dt="2019-06-16T15:49:29.958" v="237" actId="1076"/>
          <ac:picMkLst>
            <pc:docMk/>
            <pc:sldMk cId="1123715256" sldId="316"/>
            <ac:picMk id="5" creationId="{35E6C25F-FB82-4C0D-909F-8C033CFBF39D}"/>
          </ac:picMkLst>
        </pc:picChg>
      </pc:sldChg>
      <pc:sldChg chg="modSp add">
        <pc:chgData name="richard vidal" userId="13c4c14fef6239e3" providerId="LiveId" clId="{43ED9C6C-110C-4453-9D45-5B08520F37AC}" dt="2019-06-16T15:49:56.480" v="240" actId="20577"/>
        <pc:sldMkLst>
          <pc:docMk/>
          <pc:sldMk cId="665611211" sldId="317"/>
        </pc:sldMkLst>
        <pc:spChg chg="mod">
          <ac:chgData name="richard vidal" userId="13c4c14fef6239e3" providerId="LiveId" clId="{43ED9C6C-110C-4453-9D45-5B08520F37AC}" dt="2019-06-16T15:49:39.448" v="238"/>
          <ac:spMkLst>
            <pc:docMk/>
            <pc:sldMk cId="665611211" sldId="317"/>
            <ac:spMk id="2" creationId="{FA2D3189-3B2D-45BA-A454-1B6CB840B73E}"/>
          </ac:spMkLst>
        </pc:spChg>
        <pc:spChg chg="mod">
          <ac:chgData name="richard vidal" userId="13c4c14fef6239e3" providerId="LiveId" clId="{43ED9C6C-110C-4453-9D45-5B08520F37AC}" dt="2019-06-16T15:49:56.480" v="240" actId="20577"/>
          <ac:spMkLst>
            <pc:docMk/>
            <pc:sldMk cId="665611211" sldId="317"/>
            <ac:spMk id="3" creationId="{5FCFA00E-103F-456F-A8E1-2CB19428ABE2}"/>
          </ac:spMkLst>
        </pc:spChg>
      </pc:sldChg>
      <pc:sldChg chg="modSp add">
        <pc:chgData name="richard vidal" userId="13c4c14fef6239e3" providerId="LiveId" clId="{43ED9C6C-110C-4453-9D45-5B08520F37AC}" dt="2019-06-16T15:51:37.216" v="249" actId="113"/>
        <pc:sldMkLst>
          <pc:docMk/>
          <pc:sldMk cId="2484129160" sldId="318"/>
        </pc:sldMkLst>
        <pc:spChg chg="mod">
          <ac:chgData name="richard vidal" userId="13c4c14fef6239e3" providerId="LiveId" clId="{43ED9C6C-110C-4453-9D45-5B08520F37AC}" dt="2019-06-16T15:51:37.216" v="249" actId="113"/>
          <ac:spMkLst>
            <pc:docMk/>
            <pc:sldMk cId="2484129160" sldId="318"/>
            <ac:spMk id="3" creationId="{73702EF4-BF72-42A1-AE41-ACDA83B3915E}"/>
          </ac:spMkLst>
        </pc:spChg>
      </pc:sldChg>
      <pc:sldChg chg="addSp delSp modSp add">
        <pc:chgData name="richard vidal" userId="13c4c14fef6239e3" providerId="LiveId" clId="{43ED9C6C-110C-4453-9D45-5B08520F37AC}" dt="2019-06-16T15:52:47.078" v="257"/>
        <pc:sldMkLst>
          <pc:docMk/>
          <pc:sldMk cId="1590184364" sldId="319"/>
        </pc:sldMkLst>
        <pc:spChg chg="mod">
          <ac:chgData name="richard vidal" userId="13c4c14fef6239e3" providerId="LiveId" clId="{43ED9C6C-110C-4453-9D45-5B08520F37AC}" dt="2019-06-16T15:51:55.967" v="252" actId="20577"/>
          <ac:spMkLst>
            <pc:docMk/>
            <pc:sldMk cId="1590184364" sldId="319"/>
            <ac:spMk id="3" creationId="{78CA4A28-7C55-4DD5-B517-AE831814A745}"/>
          </ac:spMkLst>
        </pc:spChg>
        <pc:picChg chg="add del mod">
          <ac:chgData name="richard vidal" userId="13c4c14fef6239e3" providerId="LiveId" clId="{43ED9C6C-110C-4453-9D45-5B08520F37AC}" dt="2019-06-16T15:52:47.078" v="257"/>
          <ac:picMkLst>
            <pc:docMk/>
            <pc:sldMk cId="1590184364" sldId="319"/>
            <ac:picMk id="6" creationId="{3D17B3F7-DC37-4EFF-99F5-619F20E8AE32}"/>
          </ac:picMkLst>
        </pc:picChg>
      </pc:sldChg>
      <pc:sldChg chg="addSp modSp add">
        <pc:chgData name="richard vidal" userId="13c4c14fef6239e3" providerId="LiveId" clId="{43ED9C6C-110C-4453-9D45-5B08520F37AC}" dt="2019-06-16T15:54:27.916" v="269" actId="1076"/>
        <pc:sldMkLst>
          <pc:docMk/>
          <pc:sldMk cId="1737639983" sldId="320"/>
        </pc:sldMkLst>
        <pc:spChg chg="mod">
          <ac:chgData name="richard vidal" userId="13c4c14fef6239e3" providerId="LiveId" clId="{43ED9C6C-110C-4453-9D45-5B08520F37AC}" dt="2019-06-16T15:53:02.353" v="262"/>
          <ac:spMkLst>
            <pc:docMk/>
            <pc:sldMk cId="1737639983" sldId="320"/>
            <ac:spMk id="2" creationId="{B2D32C47-8EA7-4A90-A575-77FC8009559A}"/>
          </ac:spMkLst>
        </pc:spChg>
        <pc:spChg chg="mod">
          <ac:chgData name="richard vidal" userId="13c4c14fef6239e3" providerId="LiveId" clId="{43ED9C6C-110C-4453-9D45-5B08520F37AC}" dt="2019-06-16T15:53:13.855" v="265" actId="20577"/>
          <ac:spMkLst>
            <pc:docMk/>
            <pc:sldMk cId="1737639983" sldId="320"/>
            <ac:spMk id="3" creationId="{EF2892D0-42A6-4D29-8407-58092AF1246D}"/>
          </ac:spMkLst>
        </pc:spChg>
        <pc:picChg chg="add mod">
          <ac:chgData name="richard vidal" userId="13c4c14fef6239e3" providerId="LiveId" clId="{43ED9C6C-110C-4453-9D45-5B08520F37AC}" dt="2019-06-16T15:54:27.916" v="269" actId="1076"/>
          <ac:picMkLst>
            <pc:docMk/>
            <pc:sldMk cId="1737639983" sldId="320"/>
            <ac:picMk id="5" creationId="{F92D8369-B1B8-40BF-AFFD-10BBF520E8A2}"/>
          </ac:picMkLst>
        </pc:picChg>
      </pc:sldChg>
      <pc:sldChg chg="modSp add">
        <pc:chgData name="richard vidal" userId="13c4c14fef6239e3" providerId="LiveId" clId="{43ED9C6C-110C-4453-9D45-5B08520F37AC}" dt="2019-06-16T15:55:14.959" v="284" actId="20577"/>
        <pc:sldMkLst>
          <pc:docMk/>
          <pc:sldMk cId="4184137101" sldId="321"/>
        </pc:sldMkLst>
        <pc:spChg chg="mod">
          <ac:chgData name="richard vidal" userId="13c4c14fef6239e3" providerId="LiveId" clId="{43ED9C6C-110C-4453-9D45-5B08520F37AC}" dt="2019-06-16T15:54:49.134" v="276" actId="20577"/>
          <ac:spMkLst>
            <pc:docMk/>
            <pc:sldMk cId="4184137101" sldId="321"/>
            <ac:spMk id="2" creationId="{A970171C-F759-499B-A671-3240A1E1E027}"/>
          </ac:spMkLst>
        </pc:spChg>
        <pc:spChg chg="mod">
          <ac:chgData name="richard vidal" userId="13c4c14fef6239e3" providerId="LiveId" clId="{43ED9C6C-110C-4453-9D45-5B08520F37AC}" dt="2019-06-16T15:55:14.959" v="284" actId="20577"/>
          <ac:spMkLst>
            <pc:docMk/>
            <pc:sldMk cId="4184137101" sldId="321"/>
            <ac:spMk id="3" creationId="{D7874E58-088A-4581-A370-84D07724BE4D}"/>
          </ac:spMkLst>
        </pc:spChg>
      </pc:sldChg>
      <pc:sldChg chg="modSp add">
        <pc:chgData name="richard vidal" userId="13c4c14fef6239e3" providerId="LiveId" clId="{43ED9C6C-110C-4453-9D45-5B08520F37AC}" dt="2019-06-16T15:56:24.495" v="304" actId="20577"/>
        <pc:sldMkLst>
          <pc:docMk/>
          <pc:sldMk cId="512773016" sldId="322"/>
        </pc:sldMkLst>
        <pc:spChg chg="mod">
          <ac:chgData name="richard vidal" userId="13c4c14fef6239e3" providerId="LiveId" clId="{43ED9C6C-110C-4453-9D45-5B08520F37AC}" dt="2019-06-16T15:56:11.070" v="300" actId="20577"/>
          <ac:spMkLst>
            <pc:docMk/>
            <pc:sldMk cId="512773016" sldId="322"/>
            <ac:spMk id="2" creationId="{6D82438B-53AE-4ACD-A4AF-526D81A26FDD}"/>
          </ac:spMkLst>
        </pc:spChg>
        <pc:spChg chg="mod">
          <ac:chgData name="richard vidal" userId="13c4c14fef6239e3" providerId="LiveId" clId="{43ED9C6C-110C-4453-9D45-5B08520F37AC}" dt="2019-06-16T15:56:24.495" v="304" actId="20577"/>
          <ac:spMkLst>
            <pc:docMk/>
            <pc:sldMk cId="512773016" sldId="322"/>
            <ac:spMk id="3" creationId="{BE37DC33-A7F5-4E04-BAC2-20FA1B8BFDBC}"/>
          </ac:spMkLst>
        </pc:spChg>
      </pc:sldChg>
      <pc:sldChg chg="modSp add">
        <pc:chgData name="richard vidal" userId="13c4c14fef6239e3" providerId="LiveId" clId="{43ED9C6C-110C-4453-9D45-5B08520F37AC}" dt="2019-06-16T15:57:04.585" v="309" actId="113"/>
        <pc:sldMkLst>
          <pc:docMk/>
          <pc:sldMk cId="1999137596" sldId="323"/>
        </pc:sldMkLst>
        <pc:spChg chg="mod">
          <ac:chgData name="richard vidal" userId="13c4c14fef6239e3" providerId="LiveId" clId="{43ED9C6C-110C-4453-9D45-5B08520F37AC}" dt="2019-06-16T15:56:39.156" v="305"/>
          <ac:spMkLst>
            <pc:docMk/>
            <pc:sldMk cId="1999137596" sldId="323"/>
            <ac:spMk id="2" creationId="{98C7C27F-BA4F-4B04-82DE-3A0DC7BF06E6}"/>
          </ac:spMkLst>
        </pc:spChg>
        <pc:spChg chg="mod">
          <ac:chgData name="richard vidal" userId="13c4c14fef6239e3" providerId="LiveId" clId="{43ED9C6C-110C-4453-9D45-5B08520F37AC}" dt="2019-06-16T15:57:04.585" v="309" actId="113"/>
          <ac:spMkLst>
            <pc:docMk/>
            <pc:sldMk cId="1999137596" sldId="323"/>
            <ac:spMk id="3" creationId="{A9E280AB-8204-4C19-9DCF-A0256085E020}"/>
          </ac:spMkLst>
        </pc:spChg>
      </pc:sldChg>
      <pc:sldChg chg="addSp delSp modSp add">
        <pc:chgData name="richard vidal" userId="13c4c14fef6239e3" providerId="LiveId" clId="{43ED9C6C-110C-4453-9D45-5B08520F37AC}" dt="2019-06-16T15:57:26.318" v="316" actId="20577"/>
        <pc:sldMkLst>
          <pc:docMk/>
          <pc:sldMk cId="2728103092" sldId="324"/>
        </pc:sldMkLst>
        <pc:spChg chg="mod">
          <ac:chgData name="richard vidal" userId="13c4c14fef6239e3" providerId="LiveId" clId="{43ED9C6C-110C-4453-9D45-5B08520F37AC}" dt="2019-06-16T15:57:26.318" v="316" actId="20577"/>
          <ac:spMkLst>
            <pc:docMk/>
            <pc:sldMk cId="2728103092" sldId="324"/>
            <ac:spMk id="2" creationId="{F79BC732-EA9B-40AB-BA68-AFC92E26F7B1}"/>
          </ac:spMkLst>
        </pc:spChg>
        <pc:spChg chg="del">
          <ac:chgData name="richard vidal" userId="13c4c14fef6239e3" providerId="LiveId" clId="{43ED9C6C-110C-4453-9D45-5B08520F37AC}" dt="2019-06-16T15:57:13.672" v="310"/>
          <ac:spMkLst>
            <pc:docMk/>
            <pc:sldMk cId="2728103092" sldId="324"/>
            <ac:spMk id="3" creationId="{D8163789-4F2B-4348-99C6-0B7278420E41}"/>
          </ac:spMkLst>
        </pc:spChg>
        <pc:picChg chg="add mod">
          <ac:chgData name="richard vidal" userId="13c4c14fef6239e3" providerId="LiveId" clId="{43ED9C6C-110C-4453-9D45-5B08520F37AC}" dt="2019-06-16T15:57:13.672" v="310"/>
          <ac:picMkLst>
            <pc:docMk/>
            <pc:sldMk cId="2728103092" sldId="324"/>
            <ac:picMk id="5" creationId="{812392E9-FEBD-43B9-9111-9B80E7E84704}"/>
          </ac:picMkLst>
        </pc:picChg>
      </pc:sldChg>
      <pc:sldChg chg="addSp delSp modSp add">
        <pc:chgData name="richard vidal" userId="13c4c14fef6239e3" providerId="LiveId" clId="{43ED9C6C-110C-4453-9D45-5B08520F37AC}" dt="2019-06-16T15:57:37.804" v="323"/>
        <pc:sldMkLst>
          <pc:docMk/>
          <pc:sldMk cId="2422516931" sldId="325"/>
        </pc:sldMkLst>
        <pc:spChg chg="mod">
          <ac:chgData name="richard vidal" userId="13c4c14fef6239e3" providerId="LiveId" clId="{43ED9C6C-110C-4453-9D45-5B08520F37AC}" dt="2019-06-16T15:57:32.910" v="322" actId="20577"/>
          <ac:spMkLst>
            <pc:docMk/>
            <pc:sldMk cId="2422516931" sldId="325"/>
            <ac:spMk id="2" creationId="{2EDC8E12-0835-4287-8E48-4B899F1ABF8D}"/>
          </ac:spMkLst>
        </pc:spChg>
        <pc:spChg chg="del">
          <ac:chgData name="richard vidal" userId="13c4c14fef6239e3" providerId="LiveId" clId="{43ED9C6C-110C-4453-9D45-5B08520F37AC}" dt="2019-06-16T15:57:37.804" v="323"/>
          <ac:spMkLst>
            <pc:docMk/>
            <pc:sldMk cId="2422516931" sldId="325"/>
            <ac:spMk id="3" creationId="{E67D1BBC-C750-4671-8005-222A0E8451D9}"/>
          </ac:spMkLst>
        </pc:spChg>
        <pc:picChg chg="add mod">
          <ac:chgData name="richard vidal" userId="13c4c14fef6239e3" providerId="LiveId" clId="{43ED9C6C-110C-4453-9D45-5B08520F37AC}" dt="2019-06-16T15:57:37.804" v="323"/>
          <ac:picMkLst>
            <pc:docMk/>
            <pc:sldMk cId="2422516931" sldId="325"/>
            <ac:picMk id="5" creationId="{0C145D22-9FB0-4E16-9412-B461EE2868EF}"/>
          </ac:picMkLst>
        </pc:picChg>
      </pc:sldChg>
      <pc:sldChg chg="addSp delSp modSp add">
        <pc:chgData name="richard vidal" userId="13c4c14fef6239e3" providerId="LiveId" clId="{43ED9C6C-110C-4453-9D45-5B08520F37AC}" dt="2019-06-16T15:57:55.776" v="325"/>
        <pc:sldMkLst>
          <pc:docMk/>
          <pc:sldMk cId="3412264894" sldId="326"/>
        </pc:sldMkLst>
        <pc:spChg chg="mod">
          <ac:chgData name="richard vidal" userId="13c4c14fef6239e3" providerId="LiveId" clId="{43ED9C6C-110C-4453-9D45-5B08520F37AC}" dt="2019-06-16T15:57:49.569" v="324"/>
          <ac:spMkLst>
            <pc:docMk/>
            <pc:sldMk cId="3412264894" sldId="326"/>
            <ac:spMk id="2" creationId="{2F624165-0320-4DBD-8966-5B85BC0B240F}"/>
          </ac:spMkLst>
        </pc:spChg>
        <pc:spChg chg="del">
          <ac:chgData name="richard vidal" userId="13c4c14fef6239e3" providerId="LiveId" clId="{43ED9C6C-110C-4453-9D45-5B08520F37AC}" dt="2019-06-16T15:57:55.776" v="325"/>
          <ac:spMkLst>
            <pc:docMk/>
            <pc:sldMk cId="3412264894" sldId="326"/>
            <ac:spMk id="3" creationId="{978ADE97-A6D1-4EB4-B27D-6A2139F9E208}"/>
          </ac:spMkLst>
        </pc:spChg>
        <pc:picChg chg="add mod">
          <ac:chgData name="richard vidal" userId="13c4c14fef6239e3" providerId="LiveId" clId="{43ED9C6C-110C-4453-9D45-5B08520F37AC}" dt="2019-06-16T15:57:55.776" v="325"/>
          <ac:picMkLst>
            <pc:docMk/>
            <pc:sldMk cId="3412264894" sldId="326"/>
            <ac:picMk id="5" creationId="{140841A8-AF6F-4DDE-AA07-E253DAC6EA3D}"/>
          </ac:picMkLst>
        </pc:picChg>
      </pc:sldChg>
      <pc:sldChg chg="addSp delSp modSp add">
        <pc:chgData name="richard vidal" userId="13c4c14fef6239e3" providerId="LiveId" clId="{43ED9C6C-110C-4453-9D45-5B08520F37AC}" dt="2019-06-16T15:58:20.738" v="338"/>
        <pc:sldMkLst>
          <pc:docMk/>
          <pc:sldMk cId="1604174838" sldId="327"/>
        </pc:sldMkLst>
        <pc:spChg chg="mod">
          <ac:chgData name="richard vidal" userId="13c4c14fef6239e3" providerId="LiveId" clId="{43ED9C6C-110C-4453-9D45-5B08520F37AC}" dt="2019-06-16T15:58:11.469" v="337"/>
          <ac:spMkLst>
            <pc:docMk/>
            <pc:sldMk cId="1604174838" sldId="327"/>
            <ac:spMk id="2" creationId="{B9765066-43FA-44C2-A14F-95A4B3C0ABDB}"/>
          </ac:spMkLst>
        </pc:spChg>
        <pc:spChg chg="del">
          <ac:chgData name="richard vidal" userId="13c4c14fef6239e3" providerId="LiveId" clId="{43ED9C6C-110C-4453-9D45-5B08520F37AC}" dt="2019-06-16T15:58:20.738" v="338"/>
          <ac:spMkLst>
            <pc:docMk/>
            <pc:sldMk cId="1604174838" sldId="327"/>
            <ac:spMk id="3" creationId="{F2B40DE0-5552-4432-B2C4-853F523D4724}"/>
          </ac:spMkLst>
        </pc:spChg>
        <pc:picChg chg="add mod">
          <ac:chgData name="richard vidal" userId="13c4c14fef6239e3" providerId="LiveId" clId="{43ED9C6C-110C-4453-9D45-5B08520F37AC}" dt="2019-06-16T15:58:20.738" v="338"/>
          <ac:picMkLst>
            <pc:docMk/>
            <pc:sldMk cId="1604174838" sldId="327"/>
            <ac:picMk id="5" creationId="{1CBFAF10-9697-4DE9-A5FC-8D6DBEEF5219}"/>
          </ac:picMkLst>
        </pc:picChg>
      </pc:sldChg>
      <pc:sldChg chg="addSp delSp modSp add">
        <pc:chgData name="richard vidal" userId="13c4c14fef6239e3" providerId="LiveId" clId="{43ED9C6C-110C-4453-9D45-5B08520F37AC}" dt="2019-06-16T15:52:52.620" v="261" actId="1076"/>
        <pc:sldMkLst>
          <pc:docMk/>
          <pc:sldMk cId="619354401" sldId="328"/>
        </pc:sldMkLst>
        <pc:spChg chg="del">
          <ac:chgData name="richard vidal" userId="13c4c14fef6239e3" providerId="LiveId" clId="{43ED9C6C-110C-4453-9D45-5B08520F37AC}" dt="2019-06-16T15:52:50.108" v="259"/>
          <ac:spMkLst>
            <pc:docMk/>
            <pc:sldMk cId="619354401" sldId="328"/>
            <ac:spMk id="3" creationId="{9B9A2387-FD2C-42C0-BB2B-35455A1B6DF3}"/>
          </ac:spMkLst>
        </pc:spChg>
        <pc:picChg chg="add mod">
          <ac:chgData name="richard vidal" userId="13c4c14fef6239e3" providerId="LiveId" clId="{43ED9C6C-110C-4453-9D45-5B08520F37AC}" dt="2019-06-16T15:52:52.620" v="261" actId="1076"/>
          <ac:picMkLst>
            <pc:docMk/>
            <pc:sldMk cId="619354401" sldId="328"/>
            <ac:picMk id="5" creationId="{C3BF03D2-3E04-424D-ACEA-A17D97BBEFA1}"/>
          </ac:picMkLst>
        </pc:picChg>
      </pc:sldChg>
      <pc:sldChg chg="addSp delSp modSp add">
        <pc:chgData name="richard vidal" userId="13c4c14fef6239e3" providerId="LiveId" clId="{43ED9C6C-110C-4453-9D45-5B08520F37AC}" dt="2019-06-16T15:58:45.902" v="354"/>
        <pc:sldMkLst>
          <pc:docMk/>
          <pc:sldMk cId="2704436559" sldId="329"/>
        </pc:sldMkLst>
        <pc:spChg chg="mod">
          <ac:chgData name="richard vidal" userId="13c4c14fef6239e3" providerId="LiveId" clId="{43ED9C6C-110C-4453-9D45-5B08520F37AC}" dt="2019-06-16T15:58:41.055" v="353" actId="20577"/>
          <ac:spMkLst>
            <pc:docMk/>
            <pc:sldMk cId="2704436559" sldId="329"/>
            <ac:spMk id="2" creationId="{9F90F05B-629E-43AB-BA0E-650EE94D4A71}"/>
          </ac:spMkLst>
        </pc:spChg>
        <pc:spChg chg="del">
          <ac:chgData name="richard vidal" userId="13c4c14fef6239e3" providerId="LiveId" clId="{43ED9C6C-110C-4453-9D45-5B08520F37AC}" dt="2019-06-16T15:58:45.902" v="354"/>
          <ac:spMkLst>
            <pc:docMk/>
            <pc:sldMk cId="2704436559" sldId="329"/>
            <ac:spMk id="3" creationId="{5092AF8D-8CF3-4040-ACB3-B6F936FD7E21}"/>
          </ac:spMkLst>
        </pc:spChg>
        <pc:picChg chg="add mod">
          <ac:chgData name="richard vidal" userId="13c4c14fef6239e3" providerId="LiveId" clId="{43ED9C6C-110C-4453-9D45-5B08520F37AC}" dt="2019-06-16T15:58:45.902" v="354"/>
          <ac:picMkLst>
            <pc:docMk/>
            <pc:sldMk cId="2704436559" sldId="329"/>
            <ac:picMk id="5" creationId="{103642B0-3492-48A9-A7A1-D413DE4D697B}"/>
          </ac:picMkLst>
        </pc:picChg>
      </pc:sldChg>
      <pc:sldChg chg="addSp delSp modSp add">
        <pc:chgData name="richard vidal" userId="13c4c14fef6239e3" providerId="LiveId" clId="{43ED9C6C-110C-4453-9D45-5B08520F37AC}" dt="2019-06-16T15:59:05.054" v="364" actId="20577"/>
        <pc:sldMkLst>
          <pc:docMk/>
          <pc:sldMk cId="1583241299" sldId="330"/>
        </pc:sldMkLst>
        <pc:spChg chg="mod">
          <ac:chgData name="richard vidal" userId="13c4c14fef6239e3" providerId="LiveId" clId="{43ED9C6C-110C-4453-9D45-5B08520F37AC}" dt="2019-06-16T15:59:05.054" v="364" actId="20577"/>
          <ac:spMkLst>
            <pc:docMk/>
            <pc:sldMk cId="1583241299" sldId="330"/>
            <ac:spMk id="2" creationId="{4D079B6F-4676-473C-B0DB-024D6622886C}"/>
          </ac:spMkLst>
        </pc:spChg>
        <pc:spChg chg="del">
          <ac:chgData name="richard vidal" userId="13c4c14fef6239e3" providerId="LiveId" clId="{43ED9C6C-110C-4453-9D45-5B08520F37AC}" dt="2019-06-16T15:59:00.385" v="356"/>
          <ac:spMkLst>
            <pc:docMk/>
            <pc:sldMk cId="1583241299" sldId="330"/>
            <ac:spMk id="3" creationId="{CEE6776D-A97C-41EB-AAC8-62D9CE35DF39}"/>
          </ac:spMkLst>
        </pc:spChg>
        <pc:picChg chg="add mod">
          <ac:chgData name="richard vidal" userId="13c4c14fef6239e3" providerId="LiveId" clId="{43ED9C6C-110C-4453-9D45-5B08520F37AC}" dt="2019-06-16T15:59:00.385" v="356"/>
          <ac:picMkLst>
            <pc:docMk/>
            <pc:sldMk cId="1583241299" sldId="330"/>
            <ac:picMk id="5" creationId="{9B325D6E-E5B0-40BE-A4F9-C1A03C42259B}"/>
          </ac:picMkLst>
        </pc:picChg>
      </pc:sldChg>
      <pc:sldChg chg="addSp delSp modSp add">
        <pc:chgData name="richard vidal" userId="13c4c14fef6239e3" providerId="LiveId" clId="{43ED9C6C-110C-4453-9D45-5B08520F37AC}" dt="2019-06-16T15:59:26.561" v="373"/>
        <pc:sldMkLst>
          <pc:docMk/>
          <pc:sldMk cId="1550218934" sldId="331"/>
        </pc:sldMkLst>
        <pc:spChg chg="mod">
          <ac:chgData name="richard vidal" userId="13c4c14fef6239e3" providerId="LiveId" clId="{43ED9C6C-110C-4453-9D45-5B08520F37AC}" dt="2019-06-16T15:59:22.222" v="372" actId="20577"/>
          <ac:spMkLst>
            <pc:docMk/>
            <pc:sldMk cId="1550218934" sldId="331"/>
            <ac:spMk id="2" creationId="{E89C16FC-B1EE-46D4-92BB-A297AC00D187}"/>
          </ac:spMkLst>
        </pc:spChg>
        <pc:spChg chg="del">
          <ac:chgData name="richard vidal" userId="13c4c14fef6239e3" providerId="LiveId" clId="{43ED9C6C-110C-4453-9D45-5B08520F37AC}" dt="2019-06-16T15:59:26.561" v="373"/>
          <ac:spMkLst>
            <pc:docMk/>
            <pc:sldMk cId="1550218934" sldId="331"/>
            <ac:spMk id="3" creationId="{003BE98D-478B-43C3-BE01-D4D607687AF0}"/>
          </ac:spMkLst>
        </pc:spChg>
        <pc:picChg chg="add mod">
          <ac:chgData name="richard vidal" userId="13c4c14fef6239e3" providerId="LiveId" clId="{43ED9C6C-110C-4453-9D45-5B08520F37AC}" dt="2019-06-16T15:59:26.561" v="373"/>
          <ac:picMkLst>
            <pc:docMk/>
            <pc:sldMk cId="1550218934" sldId="331"/>
            <ac:picMk id="5" creationId="{B9E208DB-EC96-4E00-99FB-A1A3849D11B0}"/>
          </ac:picMkLst>
        </pc:picChg>
      </pc:sldChg>
      <pc:sldChg chg="addSp delSp modSp add">
        <pc:chgData name="richard vidal" userId="13c4c14fef6239e3" providerId="LiveId" clId="{43ED9C6C-110C-4453-9D45-5B08520F37AC}" dt="2019-06-16T15:59:49.571" v="375"/>
        <pc:sldMkLst>
          <pc:docMk/>
          <pc:sldMk cId="3596118075" sldId="332"/>
        </pc:sldMkLst>
        <pc:spChg chg="mod">
          <ac:chgData name="richard vidal" userId="13c4c14fef6239e3" providerId="LiveId" clId="{43ED9C6C-110C-4453-9D45-5B08520F37AC}" dt="2019-06-16T15:59:44.137" v="374"/>
          <ac:spMkLst>
            <pc:docMk/>
            <pc:sldMk cId="3596118075" sldId="332"/>
            <ac:spMk id="2" creationId="{5300E73A-2D4C-4406-ACC7-7CD69A66749B}"/>
          </ac:spMkLst>
        </pc:spChg>
        <pc:spChg chg="del">
          <ac:chgData name="richard vidal" userId="13c4c14fef6239e3" providerId="LiveId" clId="{43ED9C6C-110C-4453-9D45-5B08520F37AC}" dt="2019-06-16T15:59:49.571" v="375"/>
          <ac:spMkLst>
            <pc:docMk/>
            <pc:sldMk cId="3596118075" sldId="332"/>
            <ac:spMk id="3" creationId="{E18B9F26-2DBA-4751-96F9-0505DDF7259D}"/>
          </ac:spMkLst>
        </pc:spChg>
        <pc:picChg chg="add mod">
          <ac:chgData name="richard vidal" userId="13c4c14fef6239e3" providerId="LiveId" clId="{43ED9C6C-110C-4453-9D45-5B08520F37AC}" dt="2019-06-16T15:59:49.571" v="375"/>
          <ac:picMkLst>
            <pc:docMk/>
            <pc:sldMk cId="3596118075" sldId="332"/>
            <ac:picMk id="5" creationId="{F4A1AEF4-2F15-417E-A581-ABE2BA8D30A7}"/>
          </ac:picMkLst>
        </pc:picChg>
      </pc:sldChg>
      <pc:sldChg chg="addSp delSp modSp add">
        <pc:chgData name="richard vidal" userId="13c4c14fef6239e3" providerId="LiveId" clId="{43ED9C6C-110C-4453-9D45-5B08520F37AC}" dt="2019-06-16T16:00:18.982" v="402"/>
        <pc:sldMkLst>
          <pc:docMk/>
          <pc:sldMk cId="1095317612" sldId="333"/>
        </pc:sldMkLst>
        <pc:spChg chg="mod">
          <ac:chgData name="richard vidal" userId="13c4c14fef6239e3" providerId="LiveId" clId="{43ED9C6C-110C-4453-9D45-5B08520F37AC}" dt="2019-06-16T16:00:12.911" v="401" actId="20577"/>
          <ac:spMkLst>
            <pc:docMk/>
            <pc:sldMk cId="1095317612" sldId="333"/>
            <ac:spMk id="2" creationId="{BA175025-75EE-4085-A15C-AAF402D97E27}"/>
          </ac:spMkLst>
        </pc:spChg>
        <pc:spChg chg="del">
          <ac:chgData name="richard vidal" userId="13c4c14fef6239e3" providerId="LiveId" clId="{43ED9C6C-110C-4453-9D45-5B08520F37AC}" dt="2019-06-16T16:00:18.982" v="402"/>
          <ac:spMkLst>
            <pc:docMk/>
            <pc:sldMk cId="1095317612" sldId="333"/>
            <ac:spMk id="3" creationId="{7691A27B-5CD9-4189-8665-AB2F3A4102F4}"/>
          </ac:spMkLst>
        </pc:spChg>
        <pc:picChg chg="add mod">
          <ac:chgData name="richard vidal" userId="13c4c14fef6239e3" providerId="LiveId" clId="{43ED9C6C-110C-4453-9D45-5B08520F37AC}" dt="2019-06-16T16:00:18.982" v="402"/>
          <ac:picMkLst>
            <pc:docMk/>
            <pc:sldMk cId="1095317612" sldId="333"/>
            <ac:picMk id="5" creationId="{AB9479F0-AABF-457E-8F11-F0B216DDDDD1}"/>
          </ac:picMkLst>
        </pc:picChg>
      </pc:sldChg>
      <pc:sldChg chg="addSp delSp modSp add">
        <pc:chgData name="richard vidal" userId="13c4c14fef6239e3" providerId="LiveId" clId="{43ED9C6C-110C-4453-9D45-5B08520F37AC}" dt="2019-06-16T16:00:33.033" v="404"/>
        <pc:sldMkLst>
          <pc:docMk/>
          <pc:sldMk cId="1818629101" sldId="334"/>
        </pc:sldMkLst>
        <pc:spChg chg="mod">
          <ac:chgData name="richard vidal" userId="13c4c14fef6239e3" providerId="LiveId" clId="{43ED9C6C-110C-4453-9D45-5B08520F37AC}" dt="2019-06-16T16:00:29.071" v="403"/>
          <ac:spMkLst>
            <pc:docMk/>
            <pc:sldMk cId="1818629101" sldId="334"/>
            <ac:spMk id="2" creationId="{FE3AB9E3-CD72-4B9B-94CB-9285577BC2B2}"/>
          </ac:spMkLst>
        </pc:spChg>
        <pc:spChg chg="del">
          <ac:chgData name="richard vidal" userId="13c4c14fef6239e3" providerId="LiveId" clId="{43ED9C6C-110C-4453-9D45-5B08520F37AC}" dt="2019-06-16T16:00:33.033" v="404"/>
          <ac:spMkLst>
            <pc:docMk/>
            <pc:sldMk cId="1818629101" sldId="334"/>
            <ac:spMk id="3" creationId="{E5E564A4-151A-490B-ADF3-1D28CE6385FB}"/>
          </ac:spMkLst>
        </pc:spChg>
        <pc:picChg chg="add mod">
          <ac:chgData name="richard vidal" userId="13c4c14fef6239e3" providerId="LiveId" clId="{43ED9C6C-110C-4453-9D45-5B08520F37AC}" dt="2019-06-16T16:00:33.033" v="404"/>
          <ac:picMkLst>
            <pc:docMk/>
            <pc:sldMk cId="1818629101" sldId="334"/>
            <ac:picMk id="5" creationId="{8EFF941E-6B6F-4ED7-98F7-559BD8A02B19}"/>
          </ac:picMkLst>
        </pc:picChg>
      </pc:sldChg>
      <pc:sldChg chg="modSp add">
        <pc:chgData name="richard vidal" userId="13c4c14fef6239e3" providerId="LiveId" clId="{43ED9C6C-110C-4453-9D45-5B08520F37AC}" dt="2019-06-16T16:00:57.006" v="407" actId="20577"/>
        <pc:sldMkLst>
          <pc:docMk/>
          <pc:sldMk cId="3372745960" sldId="335"/>
        </pc:sldMkLst>
        <pc:spChg chg="mod">
          <ac:chgData name="richard vidal" userId="13c4c14fef6239e3" providerId="LiveId" clId="{43ED9C6C-110C-4453-9D45-5B08520F37AC}" dt="2019-06-16T16:00:57.006" v="407" actId="20577"/>
          <ac:spMkLst>
            <pc:docMk/>
            <pc:sldMk cId="3372745960" sldId="335"/>
            <ac:spMk id="3" creationId="{DF700977-CC29-4530-997D-C63BFCE6495A}"/>
          </ac:spMkLst>
        </pc:spChg>
      </pc:sldChg>
      <pc:sldChg chg="addSp delSp modSp add">
        <pc:chgData name="richard vidal" userId="13c4c14fef6239e3" providerId="LiveId" clId="{43ED9C6C-110C-4453-9D45-5B08520F37AC}" dt="2019-06-16T16:05:25.022" v="430" actId="20577"/>
        <pc:sldMkLst>
          <pc:docMk/>
          <pc:sldMk cId="2456714323" sldId="336"/>
        </pc:sldMkLst>
        <pc:spChg chg="mod">
          <ac:chgData name="richard vidal" userId="13c4c14fef6239e3" providerId="LiveId" clId="{43ED9C6C-110C-4453-9D45-5B08520F37AC}" dt="2019-06-16T16:05:25.022" v="430" actId="20577"/>
          <ac:spMkLst>
            <pc:docMk/>
            <pc:sldMk cId="2456714323" sldId="336"/>
            <ac:spMk id="2" creationId="{9FA2170B-7A33-44C6-81BC-AEED7087EF0C}"/>
          </ac:spMkLst>
        </pc:spChg>
        <pc:spChg chg="del">
          <ac:chgData name="richard vidal" userId="13c4c14fef6239e3" providerId="LiveId" clId="{43ED9C6C-110C-4453-9D45-5B08520F37AC}" dt="2019-06-16T16:05:15.517" v="408"/>
          <ac:spMkLst>
            <pc:docMk/>
            <pc:sldMk cId="2456714323" sldId="336"/>
            <ac:spMk id="3" creationId="{9B39703B-55B3-4917-A4B5-0085E80C3C6A}"/>
          </ac:spMkLst>
        </pc:spChg>
        <pc:picChg chg="add mod">
          <ac:chgData name="richard vidal" userId="13c4c14fef6239e3" providerId="LiveId" clId="{43ED9C6C-110C-4453-9D45-5B08520F37AC}" dt="2019-06-16T16:05:18.971" v="410" actId="1076"/>
          <ac:picMkLst>
            <pc:docMk/>
            <pc:sldMk cId="2456714323" sldId="336"/>
            <ac:picMk id="5" creationId="{84FAD4C9-37F9-4CC6-B97C-9BCDB251AFC0}"/>
          </ac:picMkLst>
        </pc:picChg>
      </pc:sldChg>
      <pc:sldChg chg="addSp modSp add">
        <pc:chgData name="richard vidal" userId="13c4c14fef6239e3" providerId="LiveId" clId="{43ED9C6C-110C-4453-9D45-5B08520F37AC}" dt="2019-06-16T16:07:11.857" v="451" actId="1076"/>
        <pc:sldMkLst>
          <pc:docMk/>
          <pc:sldMk cId="3906971733" sldId="337"/>
        </pc:sldMkLst>
        <pc:spChg chg="mod">
          <ac:chgData name="richard vidal" userId="13c4c14fef6239e3" providerId="LiveId" clId="{43ED9C6C-110C-4453-9D45-5B08520F37AC}" dt="2019-06-16T16:06:47.775" v="447" actId="20577"/>
          <ac:spMkLst>
            <pc:docMk/>
            <pc:sldMk cId="3906971733" sldId="337"/>
            <ac:spMk id="2" creationId="{126ADF33-A020-40F5-A733-7872D231D338}"/>
          </ac:spMkLst>
        </pc:spChg>
        <pc:spChg chg="mod">
          <ac:chgData name="richard vidal" userId="13c4c14fef6239e3" providerId="LiveId" clId="{43ED9C6C-110C-4453-9D45-5B08520F37AC}" dt="2019-06-16T16:06:49.986" v="448" actId="20577"/>
          <ac:spMkLst>
            <pc:docMk/>
            <pc:sldMk cId="3906971733" sldId="337"/>
            <ac:spMk id="3" creationId="{582ED0A4-1CBF-4852-981B-DF8912C48B9E}"/>
          </ac:spMkLst>
        </pc:spChg>
        <pc:picChg chg="add mod">
          <ac:chgData name="richard vidal" userId="13c4c14fef6239e3" providerId="LiveId" clId="{43ED9C6C-110C-4453-9D45-5B08520F37AC}" dt="2019-06-16T16:07:11.857" v="451" actId="1076"/>
          <ac:picMkLst>
            <pc:docMk/>
            <pc:sldMk cId="3906971733" sldId="337"/>
            <ac:picMk id="5" creationId="{D1A44976-18AB-4BE0-AD3B-5F6D9B2582BC}"/>
          </ac:picMkLst>
        </pc:picChg>
      </pc:sldChg>
      <pc:sldChg chg="addSp modSp add">
        <pc:chgData name="richard vidal" userId="13c4c14fef6239e3" providerId="LiveId" clId="{43ED9C6C-110C-4453-9D45-5B08520F37AC}" dt="2019-06-16T16:08:08.776" v="457" actId="1076"/>
        <pc:sldMkLst>
          <pc:docMk/>
          <pc:sldMk cId="44802051" sldId="338"/>
        </pc:sldMkLst>
        <pc:spChg chg="mod">
          <ac:chgData name="richard vidal" userId="13c4c14fef6239e3" providerId="LiveId" clId="{43ED9C6C-110C-4453-9D45-5B08520F37AC}" dt="2019-06-16T16:07:21.703" v="452"/>
          <ac:spMkLst>
            <pc:docMk/>
            <pc:sldMk cId="44802051" sldId="338"/>
            <ac:spMk id="2" creationId="{E9E50496-C667-4E32-9CC4-4F628393583A}"/>
          </ac:spMkLst>
        </pc:spChg>
        <pc:spChg chg="mod">
          <ac:chgData name="richard vidal" userId="13c4c14fef6239e3" providerId="LiveId" clId="{43ED9C6C-110C-4453-9D45-5B08520F37AC}" dt="2019-06-16T16:07:44.719" v="454" actId="20577"/>
          <ac:spMkLst>
            <pc:docMk/>
            <pc:sldMk cId="44802051" sldId="338"/>
            <ac:spMk id="3" creationId="{A778258E-3E3E-4A89-AA1D-F1705C56C40C}"/>
          </ac:spMkLst>
        </pc:spChg>
        <pc:picChg chg="add mod">
          <ac:chgData name="richard vidal" userId="13c4c14fef6239e3" providerId="LiveId" clId="{43ED9C6C-110C-4453-9D45-5B08520F37AC}" dt="2019-06-16T16:08:08.776" v="457" actId="1076"/>
          <ac:picMkLst>
            <pc:docMk/>
            <pc:sldMk cId="44802051" sldId="338"/>
            <ac:picMk id="5" creationId="{FD67D2BA-4340-41AD-B8D9-0BA7355083F3}"/>
          </ac:picMkLst>
        </pc:picChg>
      </pc:sldChg>
      <pc:sldChg chg="addSp delSp modSp add">
        <pc:chgData name="richard vidal" userId="13c4c14fef6239e3" providerId="LiveId" clId="{43ED9C6C-110C-4453-9D45-5B08520F37AC}" dt="2019-06-16T16:11:28.781" v="470"/>
        <pc:sldMkLst>
          <pc:docMk/>
          <pc:sldMk cId="3089280098" sldId="339"/>
        </pc:sldMkLst>
        <pc:spChg chg="mod">
          <ac:chgData name="richard vidal" userId="13c4c14fef6239e3" providerId="LiveId" clId="{43ED9C6C-110C-4453-9D45-5B08520F37AC}" dt="2019-06-16T16:11:28.781" v="470"/>
          <ac:spMkLst>
            <pc:docMk/>
            <pc:sldMk cId="3089280098" sldId="339"/>
            <ac:spMk id="2" creationId="{1CCA47F3-6EE9-494B-9490-9159CDE3B1E5}"/>
          </ac:spMkLst>
        </pc:spChg>
        <pc:spChg chg="del">
          <ac:chgData name="richard vidal" userId="13c4c14fef6239e3" providerId="LiveId" clId="{43ED9C6C-110C-4453-9D45-5B08520F37AC}" dt="2019-06-16T16:11:15.760" v="469"/>
          <ac:spMkLst>
            <pc:docMk/>
            <pc:sldMk cId="3089280098" sldId="339"/>
            <ac:spMk id="3" creationId="{E43EABDD-C57C-4B46-93F2-99A07743E552}"/>
          </ac:spMkLst>
        </pc:spChg>
        <pc:picChg chg="add mod">
          <ac:chgData name="richard vidal" userId="13c4c14fef6239e3" providerId="LiveId" clId="{43ED9C6C-110C-4453-9D45-5B08520F37AC}" dt="2019-06-16T16:11:15.760" v="469"/>
          <ac:picMkLst>
            <pc:docMk/>
            <pc:sldMk cId="3089280098" sldId="339"/>
            <ac:picMk id="5" creationId="{AD7D3888-ABF2-4DF7-B3AA-1C3C683A4A24}"/>
          </ac:picMkLst>
        </pc:picChg>
      </pc:sldChg>
      <pc:sldChg chg="modSp add ord">
        <pc:chgData name="richard vidal" userId="13c4c14fef6239e3" providerId="LiveId" clId="{43ED9C6C-110C-4453-9D45-5B08520F37AC}" dt="2019-06-16T16:10:47.415" v="468"/>
        <pc:sldMkLst>
          <pc:docMk/>
          <pc:sldMk cId="221978373" sldId="340"/>
        </pc:sldMkLst>
        <pc:spChg chg="mod">
          <ac:chgData name="richard vidal" userId="13c4c14fef6239e3" providerId="LiveId" clId="{43ED9C6C-110C-4453-9D45-5B08520F37AC}" dt="2019-06-16T16:08:53.515" v="466"/>
          <ac:spMkLst>
            <pc:docMk/>
            <pc:sldMk cId="221978373" sldId="340"/>
            <ac:spMk id="2" creationId="{6D103240-64D3-47FB-9CB1-A7451747988E}"/>
          </ac:spMkLst>
        </pc:spChg>
        <pc:spChg chg="mod">
          <ac:chgData name="richard vidal" userId="13c4c14fef6239e3" providerId="LiveId" clId="{43ED9C6C-110C-4453-9D45-5B08520F37AC}" dt="2019-06-16T16:10:47.415" v="468"/>
          <ac:spMkLst>
            <pc:docMk/>
            <pc:sldMk cId="221978373" sldId="340"/>
            <ac:spMk id="3" creationId="{05262C59-CA4E-4370-B3B6-AB6E479F27B2}"/>
          </ac:spMkLst>
        </pc:spChg>
      </pc:sldChg>
      <pc:sldChg chg="modSp add">
        <pc:chgData name="richard vidal" userId="13c4c14fef6239e3" providerId="LiveId" clId="{43ED9C6C-110C-4453-9D45-5B08520F37AC}" dt="2019-06-16T18:58:46.962" v="510" actId="113"/>
        <pc:sldMkLst>
          <pc:docMk/>
          <pc:sldMk cId="693521571" sldId="341"/>
        </pc:sldMkLst>
        <pc:spChg chg="mod">
          <ac:chgData name="richard vidal" userId="13c4c14fef6239e3" providerId="LiveId" clId="{43ED9C6C-110C-4453-9D45-5B08520F37AC}" dt="2019-06-16T18:58:18.080" v="507"/>
          <ac:spMkLst>
            <pc:docMk/>
            <pc:sldMk cId="693521571" sldId="341"/>
            <ac:spMk id="2" creationId="{C49F68D3-E224-4DC0-B100-BF46832A4C75}"/>
          </ac:spMkLst>
        </pc:spChg>
        <pc:spChg chg="mod">
          <ac:chgData name="richard vidal" userId="13c4c14fef6239e3" providerId="LiveId" clId="{43ED9C6C-110C-4453-9D45-5B08520F37AC}" dt="2019-06-16T18:58:46.962" v="510" actId="113"/>
          <ac:spMkLst>
            <pc:docMk/>
            <pc:sldMk cId="693521571" sldId="341"/>
            <ac:spMk id="3" creationId="{EC68D844-2302-49DE-8232-B132847B5097}"/>
          </ac:spMkLst>
        </pc:spChg>
      </pc:sldChg>
      <pc:sldChg chg="addSp delSp modSp add">
        <pc:chgData name="richard vidal" userId="13c4c14fef6239e3" providerId="LiveId" clId="{43ED9C6C-110C-4453-9D45-5B08520F37AC}" dt="2019-06-16T18:59:45.664" v="513" actId="1076"/>
        <pc:sldMkLst>
          <pc:docMk/>
          <pc:sldMk cId="2393859259" sldId="342"/>
        </pc:sldMkLst>
        <pc:spChg chg="del">
          <ac:chgData name="richard vidal" userId="13c4c14fef6239e3" providerId="LiveId" clId="{43ED9C6C-110C-4453-9D45-5B08520F37AC}" dt="2019-06-16T18:59:42.403" v="511"/>
          <ac:spMkLst>
            <pc:docMk/>
            <pc:sldMk cId="2393859259" sldId="342"/>
            <ac:spMk id="3" creationId="{A01EEDDA-FF88-48D3-A9E4-E68FAC5F03F7}"/>
          </ac:spMkLst>
        </pc:spChg>
        <pc:picChg chg="add mod">
          <ac:chgData name="richard vidal" userId="13c4c14fef6239e3" providerId="LiveId" clId="{43ED9C6C-110C-4453-9D45-5B08520F37AC}" dt="2019-06-16T18:59:45.664" v="513" actId="1076"/>
          <ac:picMkLst>
            <pc:docMk/>
            <pc:sldMk cId="2393859259" sldId="342"/>
            <ac:picMk id="5" creationId="{F47BBD3B-248A-434A-96AF-ABC5ED441E9E}"/>
          </ac:picMkLst>
        </pc:picChg>
      </pc:sldChg>
      <pc:sldChg chg="addSp modSp add">
        <pc:chgData name="richard vidal" userId="13c4c14fef6239e3" providerId="LiveId" clId="{43ED9C6C-110C-4453-9D45-5B08520F37AC}" dt="2019-06-16T19:00:29.179" v="519" actId="1076"/>
        <pc:sldMkLst>
          <pc:docMk/>
          <pc:sldMk cId="4090009684" sldId="343"/>
        </pc:sldMkLst>
        <pc:spChg chg="mod">
          <ac:chgData name="richard vidal" userId="13c4c14fef6239e3" providerId="LiveId" clId="{43ED9C6C-110C-4453-9D45-5B08520F37AC}" dt="2019-06-16T19:00:10.011" v="514"/>
          <ac:spMkLst>
            <pc:docMk/>
            <pc:sldMk cId="4090009684" sldId="343"/>
            <ac:spMk id="2" creationId="{2260E789-3B4F-451E-88DD-298B1719479F}"/>
          </ac:spMkLst>
        </pc:spChg>
        <pc:spChg chg="mod">
          <ac:chgData name="richard vidal" userId="13c4c14fef6239e3" providerId="LiveId" clId="{43ED9C6C-110C-4453-9D45-5B08520F37AC}" dt="2019-06-16T19:00:17.444" v="515"/>
          <ac:spMkLst>
            <pc:docMk/>
            <pc:sldMk cId="4090009684" sldId="343"/>
            <ac:spMk id="3" creationId="{0D255EF1-8E00-4350-B146-DFF114DDB4F6}"/>
          </ac:spMkLst>
        </pc:spChg>
        <pc:picChg chg="add mod">
          <ac:chgData name="richard vidal" userId="13c4c14fef6239e3" providerId="LiveId" clId="{43ED9C6C-110C-4453-9D45-5B08520F37AC}" dt="2019-06-16T19:00:29.179" v="519" actId="1076"/>
          <ac:picMkLst>
            <pc:docMk/>
            <pc:sldMk cId="4090009684" sldId="343"/>
            <ac:picMk id="5" creationId="{3D33BE5D-1CEB-40FC-AF64-F83F5EFDB448}"/>
          </ac:picMkLst>
        </pc:picChg>
      </pc:sldChg>
      <pc:sldChg chg="modSp add">
        <pc:chgData name="richard vidal" userId="13c4c14fef6239e3" providerId="LiveId" clId="{43ED9C6C-110C-4453-9D45-5B08520F37AC}" dt="2019-06-16T19:02:36.469" v="522" actId="20577"/>
        <pc:sldMkLst>
          <pc:docMk/>
          <pc:sldMk cId="1822003219" sldId="344"/>
        </pc:sldMkLst>
        <pc:spChg chg="mod">
          <ac:chgData name="richard vidal" userId="13c4c14fef6239e3" providerId="LiveId" clId="{43ED9C6C-110C-4453-9D45-5B08520F37AC}" dt="2019-06-16T19:02:36.469" v="522" actId="20577"/>
          <ac:spMkLst>
            <pc:docMk/>
            <pc:sldMk cId="1822003219" sldId="344"/>
            <ac:spMk id="3" creationId="{6A72C11C-3730-4889-85C7-D954511FBDBA}"/>
          </ac:spMkLst>
        </pc:spChg>
      </pc:sldChg>
      <pc:sldChg chg="modSp add">
        <pc:chgData name="richard vidal" userId="13c4c14fef6239e3" providerId="LiveId" clId="{43ED9C6C-110C-4453-9D45-5B08520F37AC}" dt="2019-06-16T19:03:38.293" v="528" actId="20577"/>
        <pc:sldMkLst>
          <pc:docMk/>
          <pc:sldMk cId="2953098261" sldId="345"/>
        </pc:sldMkLst>
        <pc:spChg chg="mod">
          <ac:chgData name="richard vidal" userId="13c4c14fef6239e3" providerId="LiveId" clId="{43ED9C6C-110C-4453-9D45-5B08520F37AC}" dt="2019-06-16T19:02:48.934" v="523"/>
          <ac:spMkLst>
            <pc:docMk/>
            <pc:sldMk cId="2953098261" sldId="345"/>
            <ac:spMk id="2" creationId="{CF83693F-9F7D-4E35-8260-52B71CD631E2}"/>
          </ac:spMkLst>
        </pc:spChg>
        <pc:spChg chg="mod">
          <ac:chgData name="richard vidal" userId="13c4c14fef6239e3" providerId="LiveId" clId="{43ED9C6C-110C-4453-9D45-5B08520F37AC}" dt="2019-06-16T19:03:38.293" v="528" actId="20577"/>
          <ac:spMkLst>
            <pc:docMk/>
            <pc:sldMk cId="2953098261" sldId="345"/>
            <ac:spMk id="3" creationId="{2C5B3F9F-248B-48FA-8B32-BA4A55E2DD3F}"/>
          </ac:spMkLst>
        </pc:spChg>
      </pc:sldChg>
      <pc:sldChg chg="modSp add">
        <pc:chgData name="richard vidal" userId="13c4c14fef6239e3" providerId="LiveId" clId="{43ED9C6C-110C-4453-9D45-5B08520F37AC}" dt="2019-06-16T19:07:59.963" v="723" actId="27636"/>
        <pc:sldMkLst>
          <pc:docMk/>
          <pc:sldMk cId="122529514" sldId="346"/>
        </pc:sldMkLst>
        <pc:spChg chg="mod">
          <ac:chgData name="richard vidal" userId="13c4c14fef6239e3" providerId="LiveId" clId="{43ED9C6C-110C-4453-9D45-5B08520F37AC}" dt="2019-06-16T19:07:59.963" v="723" actId="27636"/>
          <ac:spMkLst>
            <pc:docMk/>
            <pc:sldMk cId="122529514" sldId="346"/>
            <ac:spMk id="2" creationId="{E98655E3-72EF-44DF-BD1C-039D36F1235B}"/>
          </ac:spMkLst>
        </pc:spChg>
        <pc:spChg chg="mod">
          <ac:chgData name="richard vidal" userId="13c4c14fef6239e3" providerId="LiveId" clId="{43ED9C6C-110C-4453-9D45-5B08520F37AC}" dt="2019-06-16T19:07:57.419" v="719"/>
          <ac:spMkLst>
            <pc:docMk/>
            <pc:sldMk cId="122529514" sldId="346"/>
            <ac:spMk id="3" creationId="{D56478CF-2C43-4665-97DE-90DE28192B5F}"/>
          </ac:spMkLst>
        </pc:spChg>
      </pc:sldChg>
      <pc:sldChg chg="add del">
        <pc:chgData name="richard vidal" userId="13c4c14fef6239e3" providerId="LiveId" clId="{43ED9C6C-110C-4453-9D45-5B08520F37AC}" dt="2019-06-16T19:08:11.532" v="724" actId="2696"/>
        <pc:sldMkLst>
          <pc:docMk/>
          <pc:sldMk cId="883098952" sldId="347"/>
        </pc:sldMkLst>
      </pc:sldChg>
      <pc:sldChg chg="modSp add">
        <pc:chgData name="richard vidal" userId="13c4c14fef6239e3" providerId="LiveId" clId="{43ED9C6C-110C-4453-9D45-5B08520F37AC}" dt="2019-06-16T16:15:07.408" v="480" actId="20577"/>
        <pc:sldMkLst>
          <pc:docMk/>
          <pc:sldMk cId="3875555349" sldId="348"/>
        </pc:sldMkLst>
        <pc:spChg chg="mod">
          <ac:chgData name="richard vidal" userId="13c4c14fef6239e3" providerId="LiveId" clId="{43ED9C6C-110C-4453-9D45-5B08520F37AC}" dt="2019-06-16T16:14:06.862" v="473" actId="20577"/>
          <ac:spMkLst>
            <pc:docMk/>
            <pc:sldMk cId="3875555349" sldId="348"/>
            <ac:spMk id="2" creationId="{06941958-3217-4A5F-B219-BEBB71A755FB}"/>
          </ac:spMkLst>
        </pc:spChg>
        <pc:spChg chg="mod">
          <ac:chgData name="richard vidal" userId="13c4c14fef6239e3" providerId="LiveId" clId="{43ED9C6C-110C-4453-9D45-5B08520F37AC}" dt="2019-06-16T16:15:07.408" v="480" actId="20577"/>
          <ac:spMkLst>
            <pc:docMk/>
            <pc:sldMk cId="3875555349" sldId="348"/>
            <ac:spMk id="3" creationId="{F18315D6-F6BA-4E2D-B168-4E543FB73D8B}"/>
          </ac:spMkLst>
        </pc:spChg>
      </pc:sldChg>
      <pc:sldChg chg="modSp add">
        <pc:chgData name="richard vidal" userId="13c4c14fef6239e3" providerId="LiveId" clId="{43ED9C6C-110C-4453-9D45-5B08520F37AC}" dt="2019-06-16T16:14:50.383" v="478" actId="20577"/>
        <pc:sldMkLst>
          <pc:docMk/>
          <pc:sldMk cId="477781058" sldId="349"/>
        </pc:sldMkLst>
        <pc:spChg chg="mod">
          <ac:chgData name="richard vidal" userId="13c4c14fef6239e3" providerId="LiveId" clId="{43ED9C6C-110C-4453-9D45-5B08520F37AC}" dt="2019-06-16T16:14:50.383" v="478" actId="20577"/>
          <ac:spMkLst>
            <pc:docMk/>
            <pc:sldMk cId="477781058" sldId="349"/>
            <ac:spMk id="3" creationId="{9CD49285-BFB5-4FA8-8584-FCF860998237}"/>
          </ac:spMkLst>
        </pc:spChg>
      </pc:sldChg>
      <pc:sldChg chg="addSp delSp modSp add">
        <pc:chgData name="richard vidal" userId="13c4c14fef6239e3" providerId="LiveId" clId="{43ED9C6C-110C-4453-9D45-5B08520F37AC}" dt="2019-06-16T16:15:21.561" v="482"/>
        <pc:sldMkLst>
          <pc:docMk/>
          <pc:sldMk cId="2643489371" sldId="350"/>
        </pc:sldMkLst>
        <pc:spChg chg="del">
          <ac:chgData name="richard vidal" userId="13c4c14fef6239e3" providerId="LiveId" clId="{43ED9C6C-110C-4453-9D45-5B08520F37AC}" dt="2019-06-16T16:15:21.561" v="482"/>
          <ac:spMkLst>
            <pc:docMk/>
            <pc:sldMk cId="2643489371" sldId="350"/>
            <ac:spMk id="3" creationId="{09F11CB4-014A-4B4A-A9E1-B65B7B9BEB7D}"/>
          </ac:spMkLst>
        </pc:spChg>
        <pc:picChg chg="add mod">
          <ac:chgData name="richard vidal" userId="13c4c14fef6239e3" providerId="LiveId" clId="{43ED9C6C-110C-4453-9D45-5B08520F37AC}" dt="2019-06-16T16:15:21.561" v="482"/>
          <ac:picMkLst>
            <pc:docMk/>
            <pc:sldMk cId="2643489371" sldId="350"/>
            <ac:picMk id="5" creationId="{BF0C71C5-A1D2-4510-8E3D-08CD7090563C}"/>
          </ac:picMkLst>
        </pc:picChg>
      </pc:sldChg>
      <pc:sldChg chg="modSp add">
        <pc:chgData name="richard vidal" userId="13c4c14fef6239e3" providerId="LiveId" clId="{43ED9C6C-110C-4453-9D45-5B08520F37AC}" dt="2019-06-16T16:16:50.980" v="490" actId="113"/>
        <pc:sldMkLst>
          <pc:docMk/>
          <pc:sldMk cId="1665396562" sldId="351"/>
        </pc:sldMkLst>
        <pc:spChg chg="mod">
          <ac:chgData name="richard vidal" userId="13c4c14fef6239e3" providerId="LiveId" clId="{43ED9C6C-110C-4453-9D45-5B08520F37AC}" dt="2019-06-16T16:16:50.980" v="490" actId="113"/>
          <ac:spMkLst>
            <pc:docMk/>
            <pc:sldMk cId="1665396562" sldId="351"/>
            <ac:spMk id="3" creationId="{F4AA757A-38ED-4DF1-AA54-4DEBE4FF127D}"/>
          </ac:spMkLst>
        </pc:spChg>
      </pc:sldChg>
      <pc:sldChg chg="modSp add">
        <pc:chgData name="richard vidal" userId="13c4c14fef6239e3" providerId="LiveId" clId="{43ED9C6C-110C-4453-9D45-5B08520F37AC}" dt="2019-06-16T16:17:12.317" v="494" actId="113"/>
        <pc:sldMkLst>
          <pc:docMk/>
          <pc:sldMk cId="361817778" sldId="352"/>
        </pc:sldMkLst>
        <pc:spChg chg="mod">
          <ac:chgData name="richard vidal" userId="13c4c14fef6239e3" providerId="LiveId" clId="{43ED9C6C-110C-4453-9D45-5B08520F37AC}" dt="2019-06-16T16:17:12.317" v="494" actId="113"/>
          <ac:spMkLst>
            <pc:docMk/>
            <pc:sldMk cId="361817778" sldId="352"/>
            <ac:spMk id="3" creationId="{6EFCAACA-0AE2-4D35-BFAC-4BF63A078068}"/>
          </ac:spMkLst>
        </pc:spChg>
      </pc:sldChg>
      <pc:sldChg chg="modSp add">
        <pc:chgData name="richard vidal" userId="13c4c14fef6239e3" providerId="LiveId" clId="{43ED9C6C-110C-4453-9D45-5B08520F37AC}" dt="2019-06-16T18:57:15.894" v="506" actId="20577"/>
        <pc:sldMkLst>
          <pc:docMk/>
          <pc:sldMk cId="1685428103" sldId="353"/>
        </pc:sldMkLst>
        <pc:spChg chg="mod">
          <ac:chgData name="richard vidal" userId="13c4c14fef6239e3" providerId="LiveId" clId="{43ED9C6C-110C-4453-9D45-5B08520F37AC}" dt="2019-06-16T16:17:47.069" v="501" actId="20577"/>
          <ac:spMkLst>
            <pc:docMk/>
            <pc:sldMk cId="1685428103" sldId="353"/>
            <ac:spMk id="2" creationId="{B9EF0647-EA90-4C61-8128-4E1BDBB09F4B}"/>
          </ac:spMkLst>
        </pc:spChg>
        <pc:spChg chg="mod">
          <ac:chgData name="richard vidal" userId="13c4c14fef6239e3" providerId="LiveId" clId="{43ED9C6C-110C-4453-9D45-5B08520F37AC}" dt="2019-06-16T18:57:15.894" v="506" actId="20577"/>
          <ac:spMkLst>
            <pc:docMk/>
            <pc:sldMk cId="1685428103" sldId="353"/>
            <ac:spMk id="3" creationId="{8AABF856-48DE-4502-B0F7-72B4B9AD33D7}"/>
          </ac:spMkLst>
        </pc:spChg>
      </pc:sldChg>
      <pc:sldChg chg="modSp add ord">
        <pc:chgData name="richard vidal" userId="13c4c14fef6239e3" providerId="LiveId" clId="{43ED9C6C-110C-4453-9D45-5B08520F37AC}" dt="2019-06-16T19:03:52.628" v="546" actId="20577"/>
        <pc:sldMkLst>
          <pc:docMk/>
          <pc:sldMk cId="2056971719" sldId="354"/>
        </pc:sldMkLst>
        <pc:spChg chg="mod">
          <ac:chgData name="richard vidal" userId="13c4c14fef6239e3" providerId="LiveId" clId="{43ED9C6C-110C-4453-9D45-5B08520F37AC}" dt="2019-06-16T19:03:52.628" v="546" actId="20577"/>
          <ac:spMkLst>
            <pc:docMk/>
            <pc:sldMk cId="2056971719" sldId="354"/>
            <ac:spMk id="2" creationId="{431D7C9B-8615-4F8B-A347-D689BAFA97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D1E6FE-8BAD-481E-82FA-3B44A41A75FD}" type="datetimeFigureOut">
              <a:rPr lang="fr-FR" smtClean="0"/>
              <a:t>29/09/2020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821BE-964D-4037-B7F5-BCE343D70112}" type="slidenum">
              <a:rPr lang="fr-FR" smtClean="0"/>
              <a:t>‹N°›</a:t>
            </a:fld>
            <a:endParaRPr lang="fr-FR"/>
          </a:p>
        </p:txBody>
      </p:sp>
    </p:spTree>
    <p:extLst>
      <p:ext uri="{BB962C8B-B14F-4D97-AF65-F5344CB8AC3E}">
        <p14:creationId xmlns:p14="http://schemas.microsoft.com/office/powerpoint/2010/main" val="760932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15CF1CE-F5C9-45AE-9398-C581ECBE96DD}" type="datetime1">
              <a:rPr lang="fr-FR" smtClean="0"/>
              <a:t>29/09/2020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07A0619-1B90-4E08-B782-FA2C51D0805C}" type="datetime1">
              <a:rPr lang="fr-FR" smtClean="0"/>
              <a:t>29/09/2020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BD4E2D-C973-430C-B9B8-B9B8849586FF}" type="datetime1">
              <a:rPr lang="fr-FR" smtClean="0"/>
              <a:t>29/09/2020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FE069E-38B4-43AC-862E-B68E8821FD54}" type="datetime1">
              <a:rPr lang="fr-FR" smtClean="0"/>
              <a:t>29/09/2020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19A72E1-01AE-4C77-BBF4-56D068789181}" type="datetime1">
              <a:rPr lang="fr-FR" smtClean="0"/>
              <a:t>29/09/2020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8FCC80-B8C6-41B5-8B59-D370428BBA83}" type="slidenum">
              <a:rPr lang="fr-FR" smtClean="0"/>
              <a:t>‹N°›</a:t>
            </a:fld>
            <a:endParaRPr lang="fr-F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E2BDAE5-E991-4EA9-9B34-2CC2485D34A1}" type="datetime1">
              <a:rPr lang="fr-FR" smtClean="0"/>
              <a:t>29/09/2020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F59EB17-192F-466C-8895-AD6A93F77E65}" type="datetime1">
              <a:rPr lang="fr-FR" smtClean="0"/>
              <a:t>29/09/2020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D8FCC80-B8C6-41B5-8B59-D370428BBA83}" type="slidenum">
              <a:rPr lang="fr-FR" smtClean="0"/>
              <a:t>‹N°›</a:t>
            </a:fld>
            <a:endParaRPr lang="fr-F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78B42A0A-A0DA-4967-BC37-7B9AE69C2990}" type="datetime1">
              <a:rPr lang="fr-FR" smtClean="0"/>
              <a:t>29/09/2020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E90EB-C742-4E14-80FD-094C4BDBD7A9}" type="datetime1">
              <a:rPr lang="fr-FR" smtClean="0"/>
              <a:t>29/09/2020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6217DF-6126-495A-81E6-4B4A251A810C}" type="datetime1">
              <a:rPr lang="fr-FR" smtClean="0"/>
              <a:t>29/09/2020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0E456DA-CA74-4750-96C0-14B0751A6175}" type="datetime1">
              <a:rPr lang="fr-FR" smtClean="0"/>
              <a:t>29/09/2020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8FCC80-B8C6-41B5-8B59-D370428BBA83}"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8D98006-824F-4621-8296-FA03C4CA2D81}" type="datetime1">
              <a:rPr lang="fr-FR" smtClean="0"/>
              <a:t>29/09/2020</a:t>
            </a:fld>
            <a:endParaRPr lang="fr-F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fr-F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D8FCC80-B8C6-41B5-8B59-D370428BBA83}"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asrock.com/support/cpu.as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lstStyle/>
          <a:p>
            <a:endParaRPr lang="fr-F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091" y="26878"/>
            <a:ext cx="568275" cy="80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794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4A912-DCC6-4D80-9447-DD87D6850B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49A7753-7508-4BCF-A256-7B76E31821C1}"/>
              </a:ext>
            </a:extLst>
          </p:cNvPr>
          <p:cNvSpPr>
            <a:spLocks noGrp="1"/>
          </p:cNvSpPr>
          <p:nvPr>
            <p:ph idx="1"/>
          </p:nvPr>
        </p:nvSpPr>
        <p:spPr/>
        <p:txBody>
          <a:bodyPr/>
          <a:lstStyle/>
          <a:p>
            <a:r>
              <a:rPr lang="fr-FR" dirty="0"/>
              <a:t>Une autre difficulté vient du fait que l’offre en carte mère est pléthorique.</a:t>
            </a:r>
          </a:p>
          <a:p>
            <a:r>
              <a:rPr lang="fr-FR" dirty="0"/>
              <a:t>Les éléments pouvant intervenir dans votre choix sont nombreux.</a:t>
            </a:r>
          </a:p>
          <a:p>
            <a:r>
              <a:rPr lang="fr-FR" dirty="0"/>
              <a:t>Il est conseillé d’inventorier vos besoins, car cela vous permettra un choix plus facile, et d’acheter une carte mère répondant parfaitement à vos attentes.</a:t>
            </a:r>
          </a:p>
        </p:txBody>
      </p:sp>
      <p:sp>
        <p:nvSpPr>
          <p:cNvPr id="4" name="Espace réservé du numéro de diapositive 3">
            <a:extLst>
              <a:ext uri="{FF2B5EF4-FFF2-40B4-BE49-F238E27FC236}">
                <a16:creationId xmlns:a16="http://schemas.microsoft.com/office/drawing/2014/main" id="{E51DF4DA-9768-46BB-814C-23950A35FA64}"/>
              </a:ext>
            </a:extLst>
          </p:cNvPr>
          <p:cNvSpPr>
            <a:spLocks noGrp="1"/>
          </p:cNvSpPr>
          <p:nvPr>
            <p:ph type="sldNum" sz="quarter" idx="12"/>
          </p:nvPr>
        </p:nvSpPr>
        <p:spPr/>
        <p:txBody>
          <a:bodyPr/>
          <a:lstStyle/>
          <a:p>
            <a:fld id="{3D8FCC80-B8C6-41B5-8B59-D370428BBA83}" type="slidenum">
              <a:rPr lang="fr-FR" smtClean="0"/>
              <a:t>10</a:t>
            </a:fld>
            <a:endParaRPr lang="fr-FR"/>
          </a:p>
        </p:txBody>
      </p:sp>
    </p:spTree>
    <p:extLst>
      <p:ext uri="{BB962C8B-B14F-4D97-AF65-F5344CB8AC3E}">
        <p14:creationId xmlns:p14="http://schemas.microsoft.com/office/powerpoint/2010/main" val="143428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99866-8936-4296-B404-15E083A05AD6}"/>
              </a:ext>
            </a:extLst>
          </p:cNvPr>
          <p:cNvSpPr>
            <a:spLocks noGrp="1"/>
          </p:cNvSpPr>
          <p:nvPr>
            <p:ph type="title"/>
          </p:nvPr>
        </p:nvSpPr>
        <p:spPr/>
        <p:txBody>
          <a:bodyPr/>
          <a:lstStyle/>
          <a:p>
            <a:r>
              <a:rPr lang="fr-FR" dirty="0"/>
              <a:t>Inventaire</a:t>
            </a:r>
          </a:p>
        </p:txBody>
      </p:sp>
      <p:sp>
        <p:nvSpPr>
          <p:cNvPr id="3" name="Espace réservé du contenu 2">
            <a:extLst>
              <a:ext uri="{FF2B5EF4-FFF2-40B4-BE49-F238E27FC236}">
                <a16:creationId xmlns:a16="http://schemas.microsoft.com/office/drawing/2014/main" id="{C4E97F34-D159-4448-A72C-8A01FAB35760}"/>
              </a:ext>
            </a:extLst>
          </p:cNvPr>
          <p:cNvSpPr>
            <a:spLocks noGrp="1"/>
          </p:cNvSpPr>
          <p:nvPr>
            <p:ph idx="1"/>
          </p:nvPr>
        </p:nvSpPr>
        <p:spPr/>
        <p:txBody>
          <a:bodyPr/>
          <a:lstStyle/>
          <a:p>
            <a:r>
              <a:rPr lang="fr-FR" dirty="0"/>
              <a:t>Nous allons voir quels sont les points clés à étudier avant l’achat d’une carte mère et comment faire le bon choix.</a:t>
            </a:r>
          </a:p>
          <a:p>
            <a:pPr>
              <a:buFont typeface="Wingdings" panose="05000000000000000000" pitchFamily="2" charset="2"/>
              <a:buChar char="Ø"/>
            </a:pPr>
            <a:r>
              <a:rPr lang="fr-FR" dirty="0"/>
              <a:t>Le format</a:t>
            </a:r>
          </a:p>
          <a:p>
            <a:pPr>
              <a:buFont typeface="Wingdings" panose="05000000000000000000" pitchFamily="2" charset="2"/>
              <a:buChar char="Ø"/>
            </a:pPr>
            <a:r>
              <a:rPr lang="fr-FR" dirty="0"/>
              <a:t>Le support</a:t>
            </a:r>
          </a:p>
          <a:p>
            <a:pPr>
              <a:buFont typeface="Wingdings" panose="05000000000000000000" pitchFamily="2" charset="2"/>
              <a:buChar char="Ø"/>
            </a:pPr>
            <a:r>
              <a:rPr lang="fr-FR" dirty="0"/>
              <a:t>Les chipsets</a:t>
            </a:r>
          </a:p>
          <a:p>
            <a:pPr>
              <a:buFont typeface="Wingdings" panose="05000000000000000000" pitchFamily="2" charset="2"/>
              <a:buChar char="Ø"/>
            </a:pPr>
            <a:r>
              <a:rPr lang="fr-FR" dirty="0"/>
              <a:t>Les ports internes</a:t>
            </a:r>
          </a:p>
          <a:p>
            <a:pPr>
              <a:buFont typeface="Wingdings" panose="05000000000000000000" pitchFamily="2" charset="2"/>
              <a:buChar char="Ø"/>
            </a:pPr>
            <a:r>
              <a:rPr lang="fr-FR" dirty="0"/>
              <a:t>Les ports externes</a:t>
            </a:r>
          </a:p>
          <a:p>
            <a:pPr>
              <a:buFont typeface="Wingdings" panose="05000000000000000000" pitchFamily="2" charset="2"/>
              <a:buChar char="Ø"/>
            </a:pPr>
            <a:r>
              <a:rPr lang="fr-FR" dirty="0"/>
              <a:t>Réseau</a:t>
            </a:r>
          </a:p>
          <a:p>
            <a:pPr>
              <a:buFont typeface="Wingdings" panose="05000000000000000000" pitchFamily="2" charset="2"/>
              <a:buChar char="Ø"/>
            </a:pPr>
            <a:r>
              <a:rPr lang="fr-FR" dirty="0"/>
              <a:t>Multimédia</a:t>
            </a:r>
          </a:p>
          <a:p>
            <a:pPr>
              <a:buFont typeface="Wingdings" panose="05000000000000000000" pitchFamily="2" charset="2"/>
              <a:buChar char="Ø"/>
            </a:pPr>
            <a:r>
              <a:rPr lang="fr-FR" dirty="0"/>
              <a:t>Autres</a:t>
            </a:r>
          </a:p>
        </p:txBody>
      </p:sp>
      <p:sp>
        <p:nvSpPr>
          <p:cNvPr id="4" name="Espace réservé du numéro de diapositive 3">
            <a:extLst>
              <a:ext uri="{FF2B5EF4-FFF2-40B4-BE49-F238E27FC236}">
                <a16:creationId xmlns:a16="http://schemas.microsoft.com/office/drawing/2014/main" id="{AC20A94F-EDFA-463A-9831-A97092E97865}"/>
              </a:ext>
            </a:extLst>
          </p:cNvPr>
          <p:cNvSpPr>
            <a:spLocks noGrp="1"/>
          </p:cNvSpPr>
          <p:nvPr>
            <p:ph type="sldNum" sz="quarter" idx="12"/>
          </p:nvPr>
        </p:nvSpPr>
        <p:spPr/>
        <p:txBody>
          <a:bodyPr/>
          <a:lstStyle/>
          <a:p>
            <a:fld id="{3D8FCC80-B8C6-41B5-8B59-D370428BBA83}" type="slidenum">
              <a:rPr lang="fr-FR" smtClean="0"/>
              <a:t>11</a:t>
            </a:fld>
            <a:endParaRPr lang="fr-FR"/>
          </a:p>
        </p:txBody>
      </p:sp>
    </p:spTree>
    <p:extLst>
      <p:ext uri="{BB962C8B-B14F-4D97-AF65-F5344CB8AC3E}">
        <p14:creationId xmlns:p14="http://schemas.microsoft.com/office/powerpoint/2010/main" val="335418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4FD65-4A50-4EA8-9ABB-F636FFBCDEC4}"/>
              </a:ext>
            </a:extLst>
          </p:cNvPr>
          <p:cNvSpPr>
            <a:spLocks noGrp="1"/>
          </p:cNvSpPr>
          <p:nvPr>
            <p:ph type="title"/>
          </p:nvPr>
        </p:nvSpPr>
        <p:spPr/>
        <p:txBody>
          <a:bodyPr/>
          <a:lstStyle/>
          <a:p>
            <a:r>
              <a:rPr lang="fr-FR" dirty="0"/>
              <a:t>Le format</a:t>
            </a:r>
          </a:p>
        </p:txBody>
      </p:sp>
      <p:sp>
        <p:nvSpPr>
          <p:cNvPr id="3" name="Espace réservé du contenu 2">
            <a:extLst>
              <a:ext uri="{FF2B5EF4-FFF2-40B4-BE49-F238E27FC236}">
                <a16:creationId xmlns:a16="http://schemas.microsoft.com/office/drawing/2014/main" id="{55FFF6C2-95A7-4F58-95C9-94B8C88F1971}"/>
              </a:ext>
            </a:extLst>
          </p:cNvPr>
          <p:cNvSpPr>
            <a:spLocks noGrp="1"/>
          </p:cNvSpPr>
          <p:nvPr>
            <p:ph idx="1"/>
          </p:nvPr>
        </p:nvSpPr>
        <p:spPr/>
        <p:txBody>
          <a:bodyPr/>
          <a:lstStyle/>
          <a:p>
            <a:r>
              <a:rPr lang="fr-FR" dirty="0"/>
              <a:t>Le format d’une carte mère définit ses dimensions et les emplacements des points de fixation. </a:t>
            </a:r>
          </a:p>
          <a:p>
            <a:r>
              <a:rPr lang="fr-FR" dirty="0"/>
              <a:t>Les formats de carte mère sont standardisés pour ensuite définir le boîtier adapté au montage.</a:t>
            </a:r>
          </a:p>
          <a:p>
            <a:r>
              <a:rPr lang="fr-FR" dirty="0"/>
              <a:t>Les formats de carte mère définissent aussi le type d’alimentation à utiliser.</a:t>
            </a:r>
          </a:p>
        </p:txBody>
      </p:sp>
      <p:sp>
        <p:nvSpPr>
          <p:cNvPr id="4" name="Espace réservé du numéro de diapositive 3">
            <a:extLst>
              <a:ext uri="{FF2B5EF4-FFF2-40B4-BE49-F238E27FC236}">
                <a16:creationId xmlns:a16="http://schemas.microsoft.com/office/drawing/2014/main" id="{7074D40D-11D8-4EE7-BE68-09F29A3EFC3F}"/>
              </a:ext>
            </a:extLst>
          </p:cNvPr>
          <p:cNvSpPr>
            <a:spLocks noGrp="1"/>
          </p:cNvSpPr>
          <p:nvPr>
            <p:ph type="sldNum" sz="quarter" idx="12"/>
          </p:nvPr>
        </p:nvSpPr>
        <p:spPr/>
        <p:txBody>
          <a:bodyPr/>
          <a:lstStyle/>
          <a:p>
            <a:fld id="{3D8FCC80-B8C6-41B5-8B59-D370428BBA83}" type="slidenum">
              <a:rPr lang="fr-FR" smtClean="0"/>
              <a:t>12</a:t>
            </a:fld>
            <a:endParaRPr lang="fr-FR"/>
          </a:p>
        </p:txBody>
      </p:sp>
    </p:spTree>
    <p:extLst>
      <p:ext uri="{BB962C8B-B14F-4D97-AF65-F5344CB8AC3E}">
        <p14:creationId xmlns:p14="http://schemas.microsoft.com/office/powerpoint/2010/main" val="305263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A1F452-82B7-4F80-9825-EE59D669F7A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97022E90-847D-4B3F-A4D1-6B363C94F9D9}"/>
              </a:ext>
            </a:extLst>
          </p:cNvPr>
          <p:cNvPicPr>
            <a:picLocks noGrp="1" noChangeAspect="1"/>
          </p:cNvPicPr>
          <p:nvPr>
            <p:ph idx="1"/>
          </p:nvPr>
        </p:nvPicPr>
        <p:blipFill>
          <a:blip r:embed="rId2"/>
          <a:stretch>
            <a:fillRect/>
          </a:stretch>
        </p:blipFill>
        <p:spPr>
          <a:xfrm>
            <a:off x="457200" y="1724025"/>
            <a:ext cx="8229600" cy="4629150"/>
          </a:xfrm>
          <a:prstGeom prst="rect">
            <a:avLst/>
          </a:prstGeom>
        </p:spPr>
      </p:pic>
      <p:sp>
        <p:nvSpPr>
          <p:cNvPr id="4" name="Espace réservé du numéro de diapositive 3">
            <a:extLst>
              <a:ext uri="{FF2B5EF4-FFF2-40B4-BE49-F238E27FC236}">
                <a16:creationId xmlns:a16="http://schemas.microsoft.com/office/drawing/2014/main" id="{34AC7BA8-82FD-422E-ABA0-F7C9E06D9335}"/>
              </a:ext>
            </a:extLst>
          </p:cNvPr>
          <p:cNvSpPr>
            <a:spLocks noGrp="1"/>
          </p:cNvSpPr>
          <p:nvPr>
            <p:ph type="sldNum" sz="quarter" idx="12"/>
          </p:nvPr>
        </p:nvSpPr>
        <p:spPr/>
        <p:txBody>
          <a:bodyPr/>
          <a:lstStyle/>
          <a:p>
            <a:fld id="{3D8FCC80-B8C6-41B5-8B59-D370428BBA83}" type="slidenum">
              <a:rPr lang="fr-FR" smtClean="0"/>
              <a:t>13</a:t>
            </a:fld>
            <a:endParaRPr lang="fr-FR"/>
          </a:p>
        </p:txBody>
      </p:sp>
    </p:spTree>
    <p:extLst>
      <p:ext uri="{BB962C8B-B14F-4D97-AF65-F5344CB8AC3E}">
        <p14:creationId xmlns:p14="http://schemas.microsoft.com/office/powerpoint/2010/main" val="159203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B14FD-79F2-4E23-8B0D-9BE31E16C0BE}"/>
              </a:ext>
            </a:extLst>
          </p:cNvPr>
          <p:cNvSpPr>
            <a:spLocks noGrp="1"/>
          </p:cNvSpPr>
          <p:nvPr>
            <p:ph type="title"/>
          </p:nvPr>
        </p:nvSpPr>
        <p:spPr/>
        <p:txBody>
          <a:bodyPr/>
          <a:lstStyle/>
          <a:p>
            <a:r>
              <a:rPr lang="fr-FR" dirty="0"/>
              <a:t>ATX</a:t>
            </a:r>
          </a:p>
        </p:txBody>
      </p:sp>
      <p:sp>
        <p:nvSpPr>
          <p:cNvPr id="3" name="Espace réservé du contenu 2">
            <a:extLst>
              <a:ext uri="{FF2B5EF4-FFF2-40B4-BE49-F238E27FC236}">
                <a16:creationId xmlns:a16="http://schemas.microsoft.com/office/drawing/2014/main" id="{5FCEC608-3553-45EB-9440-CBDB18329E90}"/>
              </a:ext>
            </a:extLst>
          </p:cNvPr>
          <p:cNvSpPr>
            <a:spLocks noGrp="1"/>
          </p:cNvSpPr>
          <p:nvPr>
            <p:ph idx="1"/>
          </p:nvPr>
        </p:nvSpPr>
        <p:spPr/>
        <p:txBody>
          <a:bodyPr>
            <a:normAutofit/>
          </a:bodyPr>
          <a:lstStyle/>
          <a:p>
            <a:r>
              <a:rPr lang="fr-FR" dirty="0"/>
              <a:t>On trouve essentiellement trois types de formats pour une carte mère récente :</a:t>
            </a:r>
          </a:p>
          <a:p>
            <a:r>
              <a:rPr lang="fr-FR" dirty="0"/>
              <a:t>Le format ATX : ce sont les cartes mères de plus grande taille (305x244 mm). </a:t>
            </a:r>
          </a:p>
          <a:p>
            <a:r>
              <a:rPr lang="fr-FR" dirty="0"/>
              <a:t>Il faudra généralement un boîtier spacieux pour l’accueillir, de type ordinateur de bureau, muni d’une alimentation ATX. C’est le format de carte mère le plus répandu.</a:t>
            </a:r>
          </a:p>
          <a:p>
            <a:endParaRPr lang="fr-FR" dirty="0"/>
          </a:p>
          <a:p>
            <a:endParaRPr lang="fr-FR" dirty="0"/>
          </a:p>
        </p:txBody>
      </p:sp>
      <p:sp>
        <p:nvSpPr>
          <p:cNvPr id="4" name="Espace réservé du numéro de diapositive 3">
            <a:extLst>
              <a:ext uri="{FF2B5EF4-FFF2-40B4-BE49-F238E27FC236}">
                <a16:creationId xmlns:a16="http://schemas.microsoft.com/office/drawing/2014/main" id="{6D8F7825-E418-451B-A655-26D529B8262F}"/>
              </a:ext>
            </a:extLst>
          </p:cNvPr>
          <p:cNvSpPr>
            <a:spLocks noGrp="1"/>
          </p:cNvSpPr>
          <p:nvPr>
            <p:ph type="sldNum" sz="quarter" idx="12"/>
          </p:nvPr>
        </p:nvSpPr>
        <p:spPr/>
        <p:txBody>
          <a:bodyPr/>
          <a:lstStyle/>
          <a:p>
            <a:fld id="{3D8FCC80-B8C6-41B5-8B59-D370428BBA83}" type="slidenum">
              <a:rPr lang="fr-FR" smtClean="0"/>
              <a:t>14</a:t>
            </a:fld>
            <a:endParaRPr lang="fr-FR"/>
          </a:p>
        </p:txBody>
      </p:sp>
      <p:pic>
        <p:nvPicPr>
          <p:cNvPr id="5" name="Image 4">
            <a:extLst>
              <a:ext uri="{FF2B5EF4-FFF2-40B4-BE49-F238E27FC236}">
                <a16:creationId xmlns:a16="http://schemas.microsoft.com/office/drawing/2014/main" id="{4A1437F8-3BE3-4955-BE38-28FCED48901E}"/>
              </a:ext>
            </a:extLst>
          </p:cNvPr>
          <p:cNvPicPr>
            <a:picLocks noChangeAspect="1"/>
          </p:cNvPicPr>
          <p:nvPr/>
        </p:nvPicPr>
        <p:blipFill>
          <a:blip r:embed="rId2"/>
          <a:stretch>
            <a:fillRect/>
          </a:stretch>
        </p:blipFill>
        <p:spPr>
          <a:xfrm>
            <a:off x="4211960" y="4507272"/>
            <a:ext cx="2987299" cy="2322777"/>
          </a:xfrm>
          <a:prstGeom prst="rect">
            <a:avLst/>
          </a:prstGeom>
        </p:spPr>
      </p:pic>
    </p:spTree>
    <p:extLst>
      <p:ext uri="{BB962C8B-B14F-4D97-AF65-F5344CB8AC3E}">
        <p14:creationId xmlns:p14="http://schemas.microsoft.com/office/powerpoint/2010/main" val="132564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EB284A-9941-4CFA-A557-A9B2DE31D62A}"/>
              </a:ext>
            </a:extLst>
          </p:cNvPr>
          <p:cNvSpPr>
            <a:spLocks noGrp="1"/>
          </p:cNvSpPr>
          <p:nvPr>
            <p:ph type="title"/>
          </p:nvPr>
        </p:nvSpPr>
        <p:spPr/>
        <p:txBody>
          <a:bodyPr/>
          <a:lstStyle/>
          <a:p>
            <a:r>
              <a:rPr lang="fr-FR" dirty="0"/>
              <a:t>Micro ATX</a:t>
            </a:r>
          </a:p>
        </p:txBody>
      </p:sp>
      <p:sp>
        <p:nvSpPr>
          <p:cNvPr id="3" name="Espace réservé du contenu 2">
            <a:extLst>
              <a:ext uri="{FF2B5EF4-FFF2-40B4-BE49-F238E27FC236}">
                <a16:creationId xmlns:a16="http://schemas.microsoft.com/office/drawing/2014/main" id="{D47FFCA4-9317-4167-8814-16FE3A03E0B8}"/>
              </a:ext>
            </a:extLst>
          </p:cNvPr>
          <p:cNvSpPr>
            <a:spLocks noGrp="1"/>
          </p:cNvSpPr>
          <p:nvPr>
            <p:ph idx="1"/>
          </p:nvPr>
        </p:nvSpPr>
        <p:spPr/>
        <p:txBody>
          <a:bodyPr/>
          <a:lstStyle/>
          <a:p>
            <a:r>
              <a:rPr lang="fr-FR" dirty="0"/>
              <a:t>Le format Micro ATX : format de carte compact (244x244 mm). </a:t>
            </a:r>
          </a:p>
          <a:p>
            <a:r>
              <a:rPr lang="fr-FR" dirty="0"/>
              <a:t>Il convient généralement aux boîtiers de type mini PC ou aux ordinateurs de bureau compacts munis d’une alimentation ATX.</a:t>
            </a:r>
          </a:p>
          <a:p>
            <a:endParaRPr lang="fr-FR" dirty="0"/>
          </a:p>
        </p:txBody>
      </p:sp>
      <p:sp>
        <p:nvSpPr>
          <p:cNvPr id="4" name="Espace réservé du numéro de diapositive 3">
            <a:extLst>
              <a:ext uri="{FF2B5EF4-FFF2-40B4-BE49-F238E27FC236}">
                <a16:creationId xmlns:a16="http://schemas.microsoft.com/office/drawing/2014/main" id="{3570B3B6-19B9-43B7-BE9A-74546284323D}"/>
              </a:ext>
            </a:extLst>
          </p:cNvPr>
          <p:cNvSpPr>
            <a:spLocks noGrp="1"/>
          </p:cNvSpPr>
          <p:nvPr>
            <p:ph type="sldNum" sz="quarter" idx="12"/>
          </p:nvPr>
        </p:nvSpPr>
        <p:spPr/>
        <p:txBody>
          <a:bodyPr/>
          <a:lstStyle/>
          <a:p>
            <a:fld id="{3D8FCC80-B8C6-41B5-8B59-D370428BBA83}" type="slidenum">
              <a:rPr lang="fr-FR" smtClean="0"/>
              <a:t>15</a:t>
            </a:fld>
            <a:endParaRPr lang="fr-FR"/>
          </a:p>
        </p:txBody>
      </p:sp>
      <p:pic>
        <p:nvPicPr>
          <p:cNvPr id="6" name="Image 5">
            <a:extLst>
              <a:ext uri="{FF2B5EF4-FFF2-40B4-BE49-F238E27FC236}">
                <a16:creationId xmlns:a16="http://schemas.microsoft.com/office/drawing/2014/main" id="{D1B07B53-0188-4C5F-A0A6-77580F622351}"/>
              </a:ext>
            </a:extLst>
          </p:cNvPr>
          <p:cNvPicPr>
            <a:picLocks noChangeAspect="1"/>
          </p:cNvPicPr>
          <p:nvPr/>
        </p:nvPicPr>
        <p:blipFill>
          <a:blip r:embed="rId2"/>
          <a:stretch>
            <a:fillRect/>
          </a:stretch>
        </p:blipFill>
        <p:spPr>
          <a:xfrm>
            <a:off x="4572000" y="3789040"/>
            <a:ext cx="2901040" cy="2133380"/>
          </a:xfrm>
          <a:prstGeom prst="rect">
            <a:avLst/>
          </a:prstGeom>
        </p:spPr>
      </p:pic>
    </p:spTree>
    <p:extLst>
      <p:ext uri="{BB962C8B-B14F-4D97-AF65-F5344CB8AC3E}">
        <p14:creationId xmlns:p14="http://schemas.microsoft.com/office/powerpoint/2010/main" val="669497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1C0C4-0DA4-42D4-9750-FA5071402A7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EAF69E1-EF06-4371-8421-98AA67836ADB}"/>
              </a:ext>
            </a:extLst>
          </p:cNvPr>
          <p:cNvSpPr>
            <a:spLocks noGrp="1"/>
          </p:cNvSpPr>
          <p:nvPr>
            <p:ph idx="1"/>
          </p:nvPr>
        </p:nvSpPr>
        <p:spPr/>
        <p:txBody>
          <a:bodyPr/>
          <a:lstStyle/>
          <a:p>
            <a:r>
              <a:rPr lang="fr-FR" dirty="0"/>
              <a:t>Le format ITX : format de carte mère ultracompact (177x177mm) destiné exclusivement aux mini PC munis d’une alimentation ITX.</a:t>
            </a:r>
          </a:p>
          <a:p>
            <a:endParaRPr lang="fr-FR" dirty="0"/>
          </a:p>
        </p:txBody>
      </p:sp>
      <p:sp>
        <p:nvSpPr>
          <p:cNvPr id="4" name="Espace réservé du numéro de diapositive 3">
            <a:extLst>
              <a:ext uri="{FF2B5EF4-FFF2-40B4-BE49-F238E27FC236}">
                <a16:creationId xmlns:a16="http://schemas.microsoft.com/office/drawing/2014/main" id="{7F57D954-47C7-410A-A6A0-C52C0D871E61}"/>
              </a:ext>
            </a:extLst>
          </p:cNvPr>
          <p:cNvSpPr>
            <a:spLocks noGrp="1"/>
          </p:cNvSpPr>
          <p:nvPr>
            <p:ph type="sldNum" sz="quarter" idx="12"/>
          </p:nvPr>
        </p:nvSpPr>
        <p:spPr/>
        <p:txBody>
          <a:bodyPr/>
          <a:lstStyle/>
          <a:p>
            <a:fld id="{3D8FCC80-B8C6-41B5-8B59-D370428BBA83}" type="slidenum">
              <a:rPr lang="fr-FR" smtClean="0"/>
              <a:t>16</a:t>
            </a:fld>
            <a:endParaRPr lang="fr-FR"/>
          </a:p>
        </p:txBody>
      </p:sp>
      <p:pic>
        <p:nvPicPr>
          <p:cNvPr id="5" name="Image 4">
            <a:extLst>
              <a:ext uri="{FF2B5EF4-FFF2-40B4-BE49-F238E27FC236}">
                <a16:creationId xmlns:a16="http://schemas.microsoft.com/office/drawing/2014/main" id="{90A0DABF-B5A9-42C6-BC4F-98EAB6EBFA13}"/>
              </a:ext>
            </a:extLst>
          </p:cNvPr>
          <p:cNvPicPr>
            <a:picLocks noChangeAspect="1"/>
          </p:cNvPicPr>
          <p:nvPr/>
        </p:nvPicPr>
        <p:blipFill>
          <a:blip r:embed="rId2"/>
          <a:stretch>
            <a:fillRect/>
          </a:stretch>
        </p:blipFill>
        <p:spPr>
          <a:xfrm>
            <a:off x="4283968" y="3356992"/>
            <a:ext cx="3077819" cy="2363155"/>
          </a:xfrm>
          <a:prstGeom prst="rect">
            <a:avLst/>
          </a:prstGeom>
        </p:spPr>
      </p:pic>
    </p:spTree>
    <p:extLst>
      <p:ext uri="{BB962C8B-B14F-4D97-AF65-F5344CB8AC3E}">
        <p14:creationId xmlns:p14="http://schemas.microsoft.com/office/powerpoint/2010/main" val="156660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BD400A-9AB7-459D-B374-BB9E2B3804BE}"/>
              </a:ext>
            </a:extLst>
          </p:cNvPr>
          <p:cNvSpPr>
            <a:spLocks noGrp="1"/>
          </p:cNvSpPr>
          <p:nvPr>
            <p:ph type="title"/>
          </p:nvPr>
        </p:nvSpPr>
        <p:spPr/>
        <p:txBody>
          <a:bodyPr/>
          <a:lstStyle/>
          <a:p>
            <a:r>
              <a:rPr lang="fr-FR" dirty="0"/>
              <a:t>Le support (socket)</a:t>
            </a:r>
          </a:p>
        </p:txBody>
      </p:sp>
      <p:sp>
        <p:nvSpPr>
          <p:cNvPr id="3" name="Espace réservé du contenu 2">
            <a:extLst>
              <a:ext uri="{FF2B5EF4-FFF2-40B4-BE49-F238E27FC236}">
                <a16:creationId xmlns:a16="http://schemas.microsoft.com/office/drawing/2014/main" id="{715F54B5-D081-4A01-8C0D-C89DC860F52F}"/>
              </a:ext>
            </a:extLst>
          </p:cNvPr>
          <p:cNvSpPr>
            <a:spLocks noGrp="1"/>
          </p:cNvSpPr>
          <p:nvPr>
            <p:ph idx="1"/>
          </p:nvPr>
        </p:nvSpPr>
        <p:spPr/>
        <p:txBody>
          <a:bodyPr/>
          <a:lstStyle/>
          <a:p>
            <a:r>
              <a:rPr lang="fr-FR" dirty="0"/>
              <a:t>Les processeurs modernes se connectent sur la carte mère grâce à un support appelé socket. </a:t>
            </a:r>
          </a:p>
          <a:p>
            <a:r>
              <a:rPr lang="fr-FR" dirty="0"/>
              <a:t>Le socket est un réceptacle couvert de contacts. </a:t>
            </a:r>
          </a:p>
          <a:p>
            <a:r>
              <a:rPr lang="fr-FR" dirty="0"/>
              <a:t>Le processeur va s’emboîter dans le réceptacle, les différents contacts vont s’établir par une pression sur un levier.</a:t>
            </a:r>
          </a:p>
        </p:txBody>
      </p:sp>
      <p:sp>
        <p:nvSpPr>
          <p:cNvPr id="4" name="Espace réservé du numéro de diapositive 3">
            <a:extLst>
              <a:ext uri="{FF2B5EF4-FFF2-40B4-BE49-F238E27FC236}">
                <a16:creationId xmlns:a16="http://schemas.microsoft.com/office/drawing/2014/main" id="{F142F201-EDA6-4F1A-9787-D87EDA1CB4AD}"/>
              </a:ext>
            </a:extLst>
          </p:cNvPr>
          <p:cNvSpPr>
            <a:spLocks noGrp="1"/>
          </p:cNvSpPr>
          <p:nvPr>
            <p:ph type="sldNum" sz="quarter" idx="12"/>
          </p:nvPr>
        </p:nvSpPr>
        <p:spPr/>
        <p:txBody>
          <a:bodyPr/>
          <a:lstStyle/>
          <a:p>
            <a:fld id="{3D8FCC80-B8C6-41B5-8B59-D370428BBA83}" type="slidenum">
              <a:rPr lang="fr-FR" smtClean="0"/>
              <a:t>17</a:t>
            </a:fld>
            <a:endParaRPr lang="fr-FR"/>
          </a:p>
        </p:txBody>
      </p:sp>
      <p:pic>
        <p:nvPicPr>
          <p:cNvPr id="5" name="Image 4">
            <a:extLst>
              <a:ext uri="{FF2B5EF4-FFF2-40B4-BE49-F238E27FC236}">
                <a16:creationId xmlns:a16="http://schemas.microsoft.com/office/drawing/2014/main" id="{988F9174-1920-4BFF-AF80-C1163E438447}"/>
              </a:ext>
            </a:extLst>
          </p:cNvPr>
          <p:cNvPicPr>
            <a:picLocks noChangeAspect="1"/>
          </p:cNvPicPr>
          <p:nvPr/>
        </p:nvPicPr>
        <p:blipFill>
          <a:blip r:embed="rId2"/>
          <a:stretch>
            <a:fillRect/>
          </a:stretch>
        </p:blipFill>
        <p:spPr>
          <a:xfrm>
            <a:off x="3131840" y="4038600"/>
            <a:ext cx="3782566" cy="1980401"/>
          </a:xfrm>
          <a:prstGeom prst="rect">
            <a:avLst/>
          </a:prstGeom>
        </p:spPr>
      </p:pic>
    </p:spTree>
    <p:extLst>
      <p:ext uri="{BB962C8B-B14F-4D97-AF65-F5344CB8AC3E}">
        <p14:creationId xmlns:p14="http://schemas.microsoft.com/office/powerpoint/2010/main" val="227066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88B0B-6F48-4817-983D-16FD0448B09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9344DB7-8161-4679-934E-5D3FAD5C8CF1}"/>
              </a:ext>
            </a:extLst>
          </p:cNvPr>
          <p:cNvSpPr>
            <a:spLocks noGrp="1"/>
          </p:cNvSpPr>
          <p:nvPr>
            <p:ph idx="1"/>
          </p:nvPr>
        </p:nvSpPr>
        <p:spPr/>
        <p:txBody>
          <a:bodyPr>
            <a:normAutofit/>
          </a:bodyPr>
          <a:lstStyle/>
          <a:p>
            <a:r>
              <a:rPr lang="fr-FR" dirty="0"/>
              <a:t>Bien que la présence d’un type de socket indique la compatibilité avec une famille de processeur, l’ensemble des processeurs de la famille peut ne pas être supporté par une carte mère.</a:t>
            </a:r>
          </a:p>
          <a:p>
            <a:endParaRPr lang="fr-FR" dirty="0"/>
          </a:p>
          <a:p>
            <a:r>
              <a:rPr lang="fr-FR" dirty="0"/>
              <a:t>Vérifiez la compatibilité de la carte mère avec le processeur que vous avez choisi.</a:t>
            </a:r>
          </a:p>
          <a:p>
            <a:endParaRPr lang="fr-FR" dirty="0"/>
          </a:p>
          <a:p>
            <a:r>
              <a:rPr lang="fr-FR" dirty="0"/>
              <a:t>Voici l’adresse pour le fabricant ASROCK : </a:t>
            </a:r>
            <a:r>
              <a:rPr lang="fr-FR" dirty="0">
                <a:hlinkClick r:id="rId2"/>
              </a:rPr>
              <a:t>http://www.asrock.com/support/cpu.asp</a:t>
            </a:r>
            <a:endParaRPr lang="fr-FR" dirty="0"/>
          </a:p>
          <a:p>
            <a:endParaRPr lang="fr-FR" dirty="0"/>
          </a:p>
        </p:txBody>
      </p:sp>
      <p:sp>
        <p:nvSpPr>
          <p:cNvPr id="4" name="Espace réservé du numéro de diapositive 3">
            <a:extLst>
              <a:ext uri="{FF2B5EF4-FFF2-40B4-BE49-F238E27FC236}">
                <a16:creationId xmlns:a16="http://schemas.microsoft.com/office/drawing/2014/main" id="{C5ED5D8C-74C6-4920-B3DB-2EB4230DD945}"/>
              </a:ext>
            </a:extLst>
          </p:cNvPr>
          <p:cNvSpPr>
            <a:spLocks noGrp="1"/>
          </p:cNvSpPr>
          <p:nvPr>
            <p:ph type="sldNum" sz="quarter" idx="12"/>
          </p:nvPr>
        </p:nvSpPr>
        <p:spPr/>
        <p:txBody>
          <a:bodyPr/>
          <a:lstStyle/>
          <a:p>
            <a:fld id="{3D8FCC80-B8C6-41B5-8B59-D370428BBA83}" type="slidenum">
              <a:rPr lang="fr-FR" smtClean="0"/>
              <a:t>18</a:t>
            </a:fld>
            <a:endParaRPr lang="fr-FR"/>
          </a:p>
        </p:txBody>
      </p:sp>
    </p:spTree>
    <p:extLst>
      <p:ext uri="{BB962C8B-B14F-4D97-AF65-F5344CB8AC3E}">
        <p14:creationId xmlns:p14="http://schemas.microsoft.com/office/powerpoint/2010/main" val="373489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EC29D-3599-431A-93C8-06008987A5C0}"/>
              </a:ext>
            </a:extLst>
          </p:cNvPr>
          <p:cNvSpPr>
            <a:spLocks noGrp="1"/>
          </p:cNvSpPr>
          <p:nvPr>
            <p:ph type="title"/>
          </p:nvPr>
        </p:nvSpPr>
        <p:spPr/>
        <p:txBody>
          <a:bodyPr/>
          <a:lstStyle/>
          <a:p>
            <a:r>
              <a:rPr lang="fr-FR" dirty="0"/>
              <a:t>Les chipsets</a:t>
            </a:r>
          </a:p>
        </p:txBody>
      </p:sp>
      <p:sp>
        <p:nvSpPr>
          <p:cNvPr id="3" name="Espace réservé du contenu 2">
            <a:extLst>
              <a:ext uri="{FF2B5EF4-FFF2-40B4-BE49-F238E27FC236}">
                <a16:creationId xmlns:a16="http://schemas.microsoft.com/office/drawing/2014/main" id="{4D20B85C-8806-4FE1-B4A4-CAF7D6276CDD}"/>
              </a:ext>
            </a:extLst>
          </p:cNvPr>
          <p:cNvSpPr>
            <a:spLocks noGrp="1"/>
          </p:cNvSpPr>
          <p:nvPr>
            <p:ph idx="1"/>
          </p:nvPr>
        </p:nvSpPr>
        <p:spPr/>
        <p:txBody>
          <a:bodyPr>
            <a:normAutofit/>
          </a:bodyPr>
          <a:lstStyle/>
          <a:p>
            <a:r>
              <a:rPr lang="fr-FR" dirty="0"/>
              <a:t>Une carte mère propose une sorte « d’autoroute de l’information » afin que tous les composants installés soient exploitables. </a:t>
            </a:r>
          </a:p>
          <a:p>
            <a:r>
              <a:rPr lang="fr-FR" dirty="0"/>
              <a:t>Pour ce faire, ils communiquent tous avec le </a:t>
            </a:r>
            <a:r>
              <a:rPr lang="fr-FR" b="1" dirty="0"/>
              <a:t>processeur</a:t>
            </a:r>
            <a:r>
              <a:rPr lang="fr-FR" dirty="0"/>
              <a:t>, mais ce dernier n’est pas forcement capable de gérer tout ce petit monde. </a:t>
            </a:r>
          </a:p>
          <a:p>
            <a:r>
              <a:rPr lang="fr-FR" dirty="0"/>
              <a:t>Le </a:t>
            </a:r>
            <a:r>
              <a:rPr lang="fr-FR" b="1" dirty="0"/>
              <a:t>chipset</a:t>
            </a:r>
            <a:r>
              <a:rPr lang="fr-FR" dirty="0"/>
              <a:t> est alors mis à contribution. </a:t>
            </a:r>
          </a:p>
          <a:p>
            <a:r>
              <a:rPr lang="fr-FR" dirty="0"/>
              <a:t>Son rôle est de recueillir une certaines parties des informations pour ensuite les renvoyer au processeur afin qu’elles soient traitées..</a:t>
            </a:r>
          </a:p>
          <a:p>
            <a:endParaRPr lang="fr-FR" dirty="0"/>
          </a:p>
        </p:txBody>
      </p:sp>
      <p:sp>
        <p:nvSpPr>
          <p:cNvPr id="4" name="Espace réservé du numéro de diapositive 3">
            <a:extLst>
              <a:ext uri="{FF2B5EF4-FFF2-40B4-BE49-F238E27FC236}">
                <a16:creationId xmlns:a16="http://schemas.microsoft.com/office/drawing/2014/main" id="{B797C922-AABA-4CA9-8D47-D9C16FD06272}"/>
              </a:ext>
            </a:extLst>
          </p:cNvPr>
          <p:cNvSpPr>
            <a:spLocks noGrp="1"/>
          </p:cNvSpPr>
          <p:nvPr>
            <p:ph type="sldNum" sz="quarter" idx="12"/>
          </p:nvPr>
        </p:nvSpPr>
        <p:spPr/>
        <p:txBody>
          <a:bodyPr/>
          <a:lstStyle/>
          <a:p>
            <a:fld id="{3D8FCC80-B8C6-41B5-8B59-D370428BBA83}" type="slidenum">
              <a:rPr lang="fr-FR" smtClean="0"/>
              <a:t>19</a:t>
            </a:fld>
            <a:endParaRPr lang="fr-FR"/>
          </a:p>
        </p:txBody>
      </p:sp>
    </p:spTree>
    <p:extLst>
      <p:ext uri="{BB962C8B-B14F-4D97-AF65-F5344CB8AC3E}">
        <p14:creationId xmlns:p14="http://schemas.microsoft.com/office/powerpoint/2010/main" val="54001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FAE4AB-22F9-4A2D-A9BD-B5BCCFA52687}"/>
              </a:ext>
            </a:extLst>
          </p:cNvPr>
          <p:cNvSpPr>
            <a:spLocks noGrp="1"/>
          </p:cNvSpPr>
          <p:nvPr>
            <p:ph type="title"/>
          </p:nvPr>
        </p:nvSpPr>
        <p:spPr/>
        <p:txBody>
          <a:bodyPr/>
          <a:lstStyle/>
          <a:p>
            <a:r>
              <a:rPr lang="fr-FR" dirty="0"/>
              <a:t>Architecture </a:t>
            </a:r>
            <a:r>
              <a:rPr lang="fr-FR" dirty="0" err="1"/>
              <a:t>MAterielle</a:t>
            </a:r>
            <a:endParaRPr lang="fr-FR" dirty="0"/>
          </a:p>
        </p:txBody>
      </p:sp>
      <p:sp>
        <p:nvSpPr>
          <p:cNvPr id="3" name="Espace réservé du texte 2">
            <a:extLst>
              <a:ext uri="{FF2B5EF4-FFF2-40B4-BE49-F238E27FC236}">
                <a16:creationId xmlns:a16="http://schemas.microsoft.com/office/drawing/2014/main" id="{E8114C48-387A-4D0F-83C4-3D8DCD2752DA}"/>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A3EE179-6C4A-4141-BC8F-B32FA1CEE857}"/>
              </a:ext>
            </a:extLst>
          </p:cNvPr>
          <p:cNvSpPr>
            <a:spLocks noGrp="1"/>
          </p:cNvSpPr>
          <p:nvPr>
            <p:ph type="sldNum" sz="quarter" idx="12"/>
          </p:nvPr>
        </p:nvSpPr>
        <p:spPr/>
        <p:txBody>
          <a:bodyPr/>
          <a:lstStyle/>
          <a:p>
            <a:fld id="{3D8FCC80-B8C6-41B5-8B59-D370428BBA83}" type="slidenum">
              <a:rPr lang="fr-FR" smtClean="0"/>
              <a:t>2</a:t>
            </a:fld>
            <a:endParaRPr lang="fr-FR"/>
          </a:p>
        </p:txBody>
      </p:sp>
    </p:spTree>
    <p:extLst>
      <p:ext uri="{BB962C8B-B14F-4D97-AF65-F5344CB8AC3E}">
        <p14:creationId xmlns:p14="http://schemas.microsoft.com/office/powerpoint/2010/main" val="303237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2DAA2-C948-4BBE-A8DC-4DD4B19894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3F83068-81DD-4060-AF1A-6E523859756F}"/>
              </a:ext>
            </a:extLst>
          </p:cNvPr>
          <p:cNvSpPr>
            <a:spLocks noGrp="1"/>
          </p:cNvSpPr>
          <p:nvPr>
            <p:ph idx="1"/>
          </p:nvPr>
        </p:nvSpPr>
        <p:spPr/>
        <p:txBody>
          <a:bodyPr/>
          <a:lstStyle/>
          <a:p>
            <a:r>
              <a:rPr lang="fr-FR" dirty="0"/>
              <a:t>Les chipsets déterminent quels composants sont supportés : le processeur, les mémoires et les types de ports gérés (USB, PCI Express, AGP, SATA, etc.).</a:t>
            </a:r>
          </a:p>
          <a:p>
            <a:endParaRPr lang="fr-FR" dirty="0"/>
          </a:p>
          <a:p>
            <a:r>
              <a:rPr lang="fr-FR" dirty="0"/>
              <a:t>Les chipsets sont souvent surmontés de radiateurs comme nous le voyons sur cette photo :</a:t>
            </a:r>
          </a:p>
          <a:p>
            <a:endParaRPr lang="fr-FR" dirty="0"/>
          </a:p>
        </p:txBody>
      </p:sp>
      <p:sp>
        <p:nvSpPr>
          <p:cNvPr id="4" name="Espace réservé du numéro de diapositive 3">
            <a:extLst>
              <a:ext uri="{FF2B5EF4-FFF2-40B4-BE49-F238E27FC236}">
                <a16:creationId xmlns:a16="http://schemas.microsoft.com/office/drawing/2014/main" id="{C0BC1023-7539-4D74-8AB1-453C752541D5}"/>
              </a:ext>
            </a:extLst>
          </p:cNvPr>
          <p:cNvSpPr>
            <a:spLocks noGrp="1"/>
          </p:cNvSpPr>
          <p:nvPr>
            <p:ph type="sldNum" sz="quarter" idx="12"/>
          </p:nvPr>
        </p:nvSpPr>
        <p:spPr/>
        <p:txBody>
          <a:bodyPr/>
          <a:lstStyle/>
          <a:p>
            <a:fld id="{3D8FCC80-B8C6-41B5-8B59-D370428BBA83}" type="slidenum">
              <a:rPr lang="fr-FR" smtClean="0"/>
              <a:t>20</a:t>
            </a:fld>
            <a:endParaRPr lang="fr-FR"/>
          </a:p>
        </p:txBody>
      </p:sp>
      <p:pic>
        <p:nvPicPr>
          <p:cNvPr id="5" name="Image 4">
            <a:extLst>
              <a:ext uri="{FF2B5EF4-FFF2-40B4-BE49-F238E27FC236}">
                <a16:creationId xmlns:a16="http://schemas.microsoft.com/office/drawing/2014/main" id="{943308AA-0E7B-4284-8C65-C72A22059D27}"/>
              </a:ext>
            </a:extLst>
          </p:cNvPr>
          <p:cNvPicPr>
            <a:picLocks noChangeAspect="1"/>
          </p:cNvPicPr>
          <p:nvPr/>
        </p:nvPicPr>
        <p:blipFill>
          <a:blip r:embed="rId2"/>
          <a:stretch>
            <a:fillRect/>
          </a:stretch>
        </p:blipFill>
        <p:spPr>
          <a:xfrm>
            <a:off x="2555776" y="4236751"/>
            <a:ext cx="4032448" cy="2240249"/>
          </a:xfrm>
          <a:prstGeom prst="rect">
            <a:avLst/>
          </a:prstGeom>
        </p:spPr>
      </p:pic>
    </p:spTree>
    <p:extLst>
      <p:ext uri="{BB962C8B-B14F-4D97-AF65-F5344CB8AC3E}">
        <p14:creationId xmlns:p14="http://schemas.microsoft.com/office/powerpoint/2010/main" val="422833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AD5AB9-39D7-4EAB-89A7-DF881A466229}"/>
              </a:ext>
            </a:extLst>
          </p:cNvPr>
          <p:cNvSpPr>
            <a:spLocks noGrp="1"/>
          </p:cNvSpPr>
          <p:nvPr>
            <p:ph type="title"/>
          </p:nvPr>
        </p:nvSpPr>
        <p:spPr/>
        <p:txBody>
          <a:bodyPr/>
          <a:lstStyle/>
          <a:p>
            <a:r>
              <a:rPr lang="fr-FR" dirty="0"/>
              <a:t>Les ports internes</a:t>
            </a:r>
          </a:p>
        </p:txBody>
      </p:sp>
      <p:sp>
        <p:nvSpPr>
          <p:cNvPr id="3" name="Espace réservé du contenu 2">
            <a:extLst>
              <a:ext uri="{FF2B5EF4-FFF2-40B4-BE49-F238E27FC236}">
                <a16:creationId xmlns:a16="http://schemas.microsoft.com/office/drawing/2014/main" id="{1F22B3BA-966B-48DD-9D15-78E8CE535165}"/>
              </a:ext>
            </a:extLst>
          </p:cNvPr>
          <p:cNvSpPr>
            <a:spLocks noGrp="1"/>
          </p:cNvSpPr>
          <p:nvPr>
            <p:ph idx="1"/>
          </p:nvPr>
        </p:nvSpPr>
        <p:spPr/>
        <p:txBody>
          <a:bodyPr/>
          <a:lstStyle/>
          <a:p>
            <a:r>
              <a:rPr lang="fr-FR" dirty="0"/>
              <a:t>Comme leur nom l’indique, les ports d’extension permettent de connecter des cartes supplémentaires dans votre PC. </a:t>
            </a:r>
          </a:p>
          <a:p>
            <a:r>
              <a:rPr lang="fr-FR" dirty="0"/>
              <a:t>Les cartes les plus courantes sont les cartes graphiques, les cartes sons, les cartes réseau, les cartes SSD.</a:t>
            </a:r>
          </a:p>
          <a:p>
            <a:endParaRPr lang="fr-FR" dirty="0"/>
          </a:p>
          <a:p>
            <a:r>
              <a:rPr lang="fr-FR" dirty="0"/>
              <a:t>On trouve plusieurs types de ports d’extension :</a:t>
            </a:r>
          </a:p>
          <a:p>
            <a:pPr>
              <a:buFont typeface="Wingdings" panose="05000000000000000000" pitchFamily="2" charset="2"/>
              <a:buChar char="Ø"/>
            </a:pPr>
            <a:r>
              <a:rPr lang="fr-FR" dirty="0"/>
              <a:t>Port PCI Express</a:t>
            </a:r>
          </a:p>
          <a:p>
            <a:pPr>
              <a:buFont typeface="Wingdings" panose="05000000000000000000" pitchFamily="2" charset="2"/>
              <a:buChar char="Ø"/>
            </a:pPr>
            <a:r>
              <a:rPr lang="fr-FR" dirty="0"/>
              <a:t>Port SATA, SATA2 et SATA3</a:t>
            </a:r>
          </a:p>
          <a:p>
            <a:pPr>
              <a:buFont typeface="Wingdings" panose="05000000000000000000" pitchFamily="2" charset="2"/>
              <a:buChar char="Ø"/>
            </a:pPr>
            <a:r>
              <a:rPr lang="fr-FR" dirty="0"/>
              <a:t>Alimentation</a:t>
            </a:r>
          </a:p>
        </p:txBody>
      </p:sp>
      <p:sp>
        <p:nvSpPr>
          <p:cNvPr id="4" name="Espace réservé du numéro de diapositive 3">
            <a:extLst>
              <a:ext uri="{FF2B5EF4-FFF2-40B4-BE49-F238E27FC236}">
                <a16:creationId xmlns:a16="http://schemas.microsoft.com/office/drawing/2014/main" id="{F4891CA7-B4F6-469C-A83E-4C224BF88609}"/>
              </a:ext>
            </a:extLst>
          </p:cNvPr>
          <p:cNvSpPr>
            <a:spLocks noGrp="1"/>
          </p:cNvSpPr>
          <p:nvPr>
            <p:ph type="sldNum" sz="quarter" idx="12"/>
          </p:nvPr>
        </p:nvSpPr>
        <p:spPr/>
        <p:txBody>
          <a:bodyPr/>
          <a:lstStyle/>
          <a:p>
            <a:fld id="{3D8FCC80-B8C6-41B5-8B59-D370428BBA83}" type="slidenum">
              <a:rPr lang="fr-FR" smtClean="0"/>
              <a:t>21</a:t>
            </a:fld>
            <a:endParaRPr lang="fr-FR"/>
          </a:p>
        </p:txBody>
      </p:sp>
    </p:spTree>
    <p:extLst>
      <p:ext uri="{BB962C8B-B14F-4D97-AF65-F5344CB8AC3E}">
        <p14:creationId xmlns:p14="http://schemas.microsoft.com/office/powerpoint/2010/main" val="226213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BF7766-1555-4052-BA0D-C83C6BEB2613}"/>
              </a:ext>
            </a:extLst>
          </p:cNvPr>
          <p:cNvSpPr>
            <a:spLocks noGrp="1"/>
          </p:cNvSpPr>
          <p:nvPr>
            <p:ph type="title"/>
          </p:nvPr>
        </p:nvSpPr>
        <p:spPr/>
        <p:txBody>
          <a:bodyPr/>
          <a:lstStyle/>
          <a:p>
            <a:r>
              <a:rPr lang="fr-FR" dirty="0"/>
              <a:t>Le port PCI Express</a:t>
            </a:r>
          </a:p>
        </p:txBody>
      </p:sp>
      <p:sp>
        <p:nvSpPr>
          <p:cNvPr id="3" name="Espace réservé du contenu 2">
            <a:extLst>
              <a:ext uri="{FF2B5EF4-FFF2-40B4-BE49-F238E27FC236}">
                <a16:creationId xmlns:a16="http://schemas.microsoft.com/office/drawing/2014/main" id="{654B6AE0-7D9B-4E82-AE80-6D434FF9D01B}"/>
              </a:ext>
            </a:extLst>
          </p:cNvPr>
          <p:cNvSpPr>
            <a:spLocks noGrp="1"/>
          </p:cNvSpPr>
          <p:nvPr>
            <p:ph idx="1"/>
          </p:nvPr>
        </p:nvSpPr>
        <p:spPr/>
        <p:txBody>
          <a:bodyPr/>
          <a:lstStyle/>
          <a:p>
            <a:r>
              <a:rPr lang="fr-FR" dirty="0"/>
              <a:t>Le débit de ces ports est généralement important.</a:t>
            </a:r>
          </a:p>
          <a:p>
            <a:r>
              <a:rPr lang="fr-FR" dirty="0"/>
              <a:t>Il existe plusieurs types, les plus courants étant le PCI Express 1x et le PCI Express 4x et 16x.</a:t>
            </a:r>
          </a:p>
          <a:p>
            <a:r>
              <a:rPr lang="fr-FR" dirty="0"/>
              <a:t>Plus l’indice multiplicateur est élevé, plus le débit proposé est important.</a:t>
            </a:r>
          </a:p>
          <a:p>
            <a:endParaRPr lang="fr-FR" dirty="0"/>
          </a:p>
          <a:p>
            <a:r>
              <a:rPr lang="fr-FR" dirty="0"/>
              <a:t>Les ports de type 16x sont généralement dédiés à l’usage de périphériques demandant beaucoup de débit comme une carte graphique ou un disque SSD PCI express.</a:t>
            </a:r>
          </a:p>
        </p:txBody>
      </p:sp>
      <p:sp>
        <p:nvSpPr>
          <p:cNvPr id="4" name="Espace réservé du numéro de diapositive 3">
            <a:extLst>
              <a:ext uri="{FF2B5EF4-FFF2-40B4-BE49-F238E27FC236}">
                <a16:creationId xmlns:a16="http://schemas.microsoft.com/office/drawing/2014/main" id="{7FBAE621-5B23-475E-AA1E-860BDCAA49B2}"/>
              </a:ext>
            </a:extLst>
          </p:cNvPr>
          <p:cNvSpPr>
            <a:spLocks noGrp="1"/>
          </p:cNvSpPr>
          <p:nvPr>
            <p:ph type="sldNum" sz="quarter" idx="12"/>
          </p:nvPr>
        </p:nvSpPr>
        <p:spPr/>
        <p:txBody>
          <a:bodyPr/>
          <a:lstStyle/>
          <a:p>
            <a:fld id="{3D8FCC80-B8C6-41B5-8B59-D370428BBA83}" type="slidenum">
              <a:rPr lang="fr-FR" smtClean="0"/>
              <a:t>22</a:t>
            </a:fld>
            <a:endParaRPr lang="fr-FR"/>
          </a:p>
        </p:txBody>
      </p:sp>
    </p:spTree>
    <p:extLst>
      <p:ext uri="{BB962C8B-B14F-4D97-AF65-F5344CB8AC3E}">
        <p14:creationId xmlns:p14="http://schemas.microsoft.com/office/powerpoint/2010/main" val="355655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8BB5D8-E58B-4E21-B902-51F2217235E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F15C9BD-9FA9-47A2-B367-3F844B2E4829}"/>
              </a:ext>
            </a:extLst>
          </p:cNvPr>
          <p:cNvSpPr>
            <a:spLocks noGrp="1"/>
          </p:cNvSpPr>
          <p:nvPr>
            <p:ph idx="1"/>
          </p:nvPr>
        </p:nvSpPr>
        <p:spPr/>
        <p:txBody>
          <a:bodyPr/>
          <a:lstStyle/>
          <a:p>
            <a:r>
              <a:rPr lang="fr-FR" dirty="0"/>
              <a:t>Ces ports sont différents physiquement comme le montre ce schéma :</a:t>
            </a:r>
          </a:p>
        </p:txBody>
      </p:sp>
      <p:sp>
        <p:nvSpPr>
          <p:cNvPr id="4" name="Espace réservé du numéro de diapositive 3">
            <a:extLst>
              <a:ext uri="{FF2B5EF4-FFF2-40B4-BE49-F238E27FC236}">
                <a16:creationId xmlns:a16="http://schemas.microsoft.com/office/drawing/2014/main" id="{D735E86B-EDA8-4EFF-8472-0C081717FC0E}"/>
              </a:ext>
            </a:extLst>
          </p:cNvPr>
          <p:cNvSpPr>
            <a:spLocks noGrp="1"/>
          </p:cNvSpPr>
          <p:nvPr>
            <p:ph type="sldNum" sz="quarter" idx="12"/>
          </p:nvPr>
        </p:nvSpPr>
        <p:spPr/>
        <p:txBody>
          <a:bodyPr/>
          <a:lstStyle/>
          <a:p>
            <a:fld id="{3D8FCC80-B8C6-41B5-8B59-D370428BBA83}" type="slidenum">
              <a:rPr lang="fr-FR" smtClean="0"/>
              <a:t>23</a:t>
            </a:fld>
            <a:endParaRPr lang="fr-FR"/>
          </a:p>
        </p:txBody>
      </p:sp>
      <p:pic>
        <p:nvPicPr>
          <p:cNvPr id="5" name="Image 4">
            <a:extLst>
              <a:ext uri="{FF2B5EF4-FFF2-40B4-BE49-F238E27FC236}">
                <a16:creationId xmlns:a16="http://schemas.microsoft.com/office/drawing/2014/main" id="{C7F22BE7-9455-4D65-9417-7708368B9098}"/>
              </a:ext>
            </a:extLst>
          </p:cNvPr>
          <p:cNvPicPr>
            <a:picLocks noChangeAspect="1"/>
          </p:cNvPicPr>
          <p:nvPr/>
        </p:nvPicPr>
        <p:blipFill>
          <a:blip r:embed="rId2"/>
          <a:stretch>
            <a:fillRect/>
          </a:stretch>
        </p:blipFill>
        <p:spPr>
          <a:xfrm>
            <a:off x="2915816" y="2852936"/>
            <a:ext cx="3672408" cy="3168352"/>
          </a:xfrm>
          <a:prstGeom prst="rect">
            <a:avLst/>
          </a:prstGeom>
        </p:spPr>
      </p:pic>
    </p:spTree>
    <p:extLst>
      <p:ext uri="{BB962C8B-B14F-4D97-AF65-F5344CB8AC3E}">
        <p14:creationId xmlns:p14="http://schemas.microsoft.com/office/powerpoint/2010/main" val="67403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ADF02-CC9E-4B58-8270-F28BFCFA33C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2CFC528-FCC0-40AD-8871-492D0457AB0F}"/>
              </a:ext>
            </a:extLst>
          </p:cNvPr>
          <p:cNvSpPr>
            <a:spLocks noGrp="1"/>
          </p:cNvSpPr>
          <p:nvPr>
            <p:ph idx="1"/>
          </p:nvPr>
        </p:nvSpPr>
        <p:spPr/>
        <p:txBody>
          <a:bodyPr/>
          <a:lstStyle/>
          <a:p>
            <a:r>
              <a:rPr lang="fr-FR" dirty="0"/>
              <a:t>En bleu les 16x</a:t>
            </a:r>
          </a:p>
          <a:p>
            <a:endParaRPr lang="fr-FR" dirty="0"/>
          </a:p>
        </p:txBody>
      </p:sp>
      <p:sp>
        <p:nvSpPr>
          <p:cNvPr id="4" name="Espace réservé du numéro de diapositive 3">
            <a:extLst>
              <a:ext uri="{FF2B5EF4-FFF2-40B4-BE49-F238E27FC236}">
                <a16:creationId xmlns:a16="http://schemas.microsoft.com/office/drawing/2014/main" id="{CAD1DF4A-B666-4A4C-AF8D-21B5322646A9}"/>
              </a:ext>
            </a:extLst>
          </p:cNvPr>
          <p:cNvSpPr>
            <a:spLocks noGrp="1"/>
          </p:cNvSpPr>
          <p:nvPr>
            <p:ph type="sldNum" sz="quarter" idx="12"/>
          </p:nvPr>
        </p:nvSpPr>
        <p:spPr/>
        <p:txBody>
          <a:bodyPr/>
          <a:lstStyle/>
          <a:p>
            <a:fld id="{3D8FCC80-B8C6-41B5-8B59-D370428BBA83}" type="slidenum">
              <a:rPr lang="fr-FR" smtClean="0"/>
              <a:t>24</a:t>
            </a:fld>
            <a:endParaRPr lang="fr-FR"/>
          </a:p>
        </p:txBody>
      </p:sp>
      <p:pic>
        <p:nvPicPr>
          <p:cNvPr id="5" name="Image 4">
            <a:extLst>
              <a:ext uri="{FF2B5EF4-FFF2-40B4-BE49-F238E27FC236}">
                <a16:creationId xmlns:a16="http://schemas.microsoft.com/office/drawing/2014/main" id="{35E6C25F-FB82-4C0D-909F-8C033CFBF39D}"/>
              </a:ext>
            </a:extLst>
          </p:cNvPr>
          <p:cNvPicPr>
            <a:picLocks noChangeAspect="1"/>
          </p:cNvPicPr>
          <p:nvPr/>
        </p:nvPicPr>
        <p:blipFill>
          <a:blip r:embed="rId2"/>
          <a:stretch>
            <a:fillRect/>
          </a:stretch>
        </p:blipFill>
        <p:spPr>
          <a:xfrm>
            <a:off x="1907704" y="2348880"/>
            <a:ext cx="5634372" cy="3630649"/>
          </a:xfrm>
          <a:prstGeom prst="rect">
            <a:avLst/>
          </a:prstGeom>
        </p:spPr>
      </p:pic>
    </p:spTree>
    <p:extLst>
      <p:ext uri="{BB962C8B-B14F-4D97-AF65-F5344CB8AC3E}">
        <p14:creationId xmlns:p14="http://schemas.microsoft.com/office/powerpoint/2010/main" val="112371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D3189-3B2D-45BA-A454-1B6CB840B73E}"/>
              </a:ext>
            </a:extLst>
          </p:cNvPr>
          <p:cNvSpPr>
            <a:spLocks noGrp="1"/>
          </p:cNvSpPr>
          <p:nvPr>
            <p:ph type="title"/>
          </p:nvPr>
        </p:nvSpPr>
        <p:spPr/>
        <p:txBody>
          <a:bodyPr/>
          <a:lstStyle/>
          <a:p>
            <a:r>
              <a:rPr lang="fi-FI" dirty="0"/>
              <a:t>Les ports SATA, SATA2, SATA3</a:t>
            </a:r>
            <a:endParaRPr lang="fr-FR" dirty="0"/>
          </a:p>
        </p:txBody>
      </p:sp>
      <p:sp>
        <p:nvSpPr>
          <p:cNvPr id="3" name="Espace réservé du contenu 2">
            <a:extLst>
              <a:ext uri="{FF2B5EF4-FFF2-40B4-BE49-F238E27FC236}">
                <a16:creationId xmlns:a16="http://schemas.microsoft.com/office/drawing/2014/main" id="{5FCFA00E-103F-456F-A8E1-2CB19428ABE2}"/>
              </a:ext>
            </a:extLst>
          </p:cNvPr>
          <p:cNvSpPr>
            <a:spLocks noGrp="1"/>
          </p:cNvSpPr>
          <p:nvPr>
            <p:ph idx="1"/>
          </p:nvPr>
        </p:nvSpPr>
        <p:spPr/>
        <p:txBody>
          <a:bodyPr/>
          <a:lstStyle/>
          <a:p>
            <a:r>
              <a:rPr lang="fr-FR" dirty="0"/>
              <a:t>L’ensemble de ces ports est destiné à la connexion de disques durs ou de lecteurs optiques.</a:t>
            </a:r>
          </a:p>
          <a:p>
            <a:endParaRPr lang="fr-FR" dirty="0"/>
          </a:p>
          <a:p>
            <a:r>
              <a:rPr lang="fr-FR" dirty="0"/>
              <a:t>Cette technologie a eu des évolutions avec plusieurs versions (1, 2, 3), chaque nouvelle version offre un débit théorique deux fois supérieur par rapport à l’ancienne génération. </a:t>
            </a:r>
          </a:p>
          <a:p>
            <a:r>
              <a:rPr lang="fr-FR" dirty="0"/>
              <a:t>À noter que les versions sont compatibles entre elles, un port S-ATA3 peut fonctionner en mode 2 et 1.</a:t>
            </a:r>
          </a:p>
        </p:txBody>
      </p:sp>
      <p:sp>
        <p:nvSpPr>
          <p:cNvPr id="4" name="Espace réservé du numéro de diapositive 3">
            <a:extLst>
              <a:ext uri="{FF2B5EF4-FFF2-40B4-BE49-F238E27FC236}">
                <a16:creationId xmlns:a16="http://schemas.microsoft.com/office/drawing/2014/main" id="{693C6A1B-7A5B-4C63-93DD-093B3CB92589}"/>
              </a:ext>
            </a:extLst>
          </p:cNvPr>
          <p:cNvSpPr>
            <a:spLocks noGrp="1"/>
          </p:cNvSpPr>
          <p:nvPr>
            <p:ph type="sldNum" sz="quarter" idx="12"/>
          </p:nvPr>
        </p:nvSpPr>
        <p:spPr/>
        <p:txBody>
          <a:bodyPr/>
          <a:lstStyle/>
          <a:p>
            <a:fld id="{3D8FCC80-B8C6-41B5-8B59-D370428BBA83}" type="slidenum">
              <a:rPr lang="fr-FR" smtClean="0"/>
              <a:t>25</a:t>
            </a:fld>
            <a:endParaRPr lang="fr-FR"/>
          </a:p>
        </p:txBody>
      </p:sp>
    </p:spTree>
    <p:extLst>
      <p:ext uri="{BB962C8B-B14F-4D97-AF65-F5344CB8AC3E}">
        <p14:creationId xmlns:p14="http://schemas.microsoft.com/office/powerpoint/2010/main" val="665611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AAD9D-D54A-4794-885A-C10CB55FE1B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C3BF03D2-3E04-424D-ACEA-A17D97BBEFA1}"/>
              </a:ext>
            </a:extLst>
          </p:cNvPr>
          <p:cNvPicPr>
            <a:picLocks noGrp="1" noChangeAspect="1"/>
          </p:cNvPicPr>
          <p:nvPr>
            <p:ph idx="1"/>
          </p:nvPr>
        </p:nvPicPr>
        <p:blipFill>
          <a:blip r:embed="rId2"/>
          <a:stretch>
            <a:fillRect/>
          </a:stretch>
        </p:blipFill>
        <p:spPr>
          <a:xfrm>
            <a:off x="3059832" y="1412776"/>
            <a:ext cx="3283899" cy="4502274"/>
          </a:xfrm>
          <a:prstGeom prst="rect">
            <a:avLst/>
          </a:prstGeom>
        </p:spPr>
      </p:pic>
      <p:sp>
        <p:nvSpPr>
          <p:cNvPr id="4" name="Espace réservé du numéro de diapositive 3">
            <a:extLst>
              <a:ext uri="{FF2B5EF4-FFF2-40B4-BE49-F238E27FC236}">
                <a16:creationId xmlns:a16="http://schemas.microsoft.com/office/drawing/2014/main" id="{DB460D1F-899F-4322-9CCD-039C71D53AF3}"/>
              </a:ext>
            </a:extLst>
          </p:cNvPr>
          <p:cNvSpPr>
            <a:spLocks noGrp="1"/>
          </p:cNvSpPr>
          <p:nvPr>
            <p:ph type="sldNum" sz="quarter" idx="12"/>
          </p:nvPr>
        </p:nvSpPr>
        <p:spPr/>
        <p:txBody>
          <a:bodyPr/>
          <a:lstStyle/>
          <a:p>
            <a:fld id="{3D8FCC80-B8C6-41B5-8B59-D370428BBA83}" type="slidenum">
              <a:rPr lang="fr-FR" smtClean="0"/>
              <a:t>26</a:t>
            </a:fld>
            <a:endParaRPr lang="fr-FR"/>
          </a:p>
        </p:txBody>
      </p:sp>
    </p:spTree>
    <p:extLst>
      <p:ext uri="{BB962C8B-B14F-4D97-AF65-F5344CB8AC3E}">
        <p14:creationId xmlns:p14="http://schemas.microsoft.com/office/powerpoint/2010/main" val="61935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FC616E-01EC-4E0F-AFB3-E2614E25EB5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49285-BFB5-4FA8-8584-FCF860998237}"/>
              </a:ext>
            </a:extLst>
          </p:cNvPr>
          <p:cNvSpPr>
            <a:spLocks noGrp="1"/>
          </p:cNvSpPr>
          <p:nvPr>
            <p:ph idx="1"/>
          </p:nvPr>
        </p:nvSpPr>
        <p:spPr/>
        <p:txBody>
          <a:bodyPr/>
          <a:lstStyle/>
          <a:p>
            <a:r>
              <a:rPr lang="fr-FR" dirty="0"/>
              <a:t>Pour les premiers SSD mis sur le marché, les constructeurs ont joué la carte de la compatibilité en choisissant un boîtier 2,5 pouces et une interface SATA (Serial ATA). </a:t>
            </a:r>
          </a:p>
          <a:p>
            <a:r>
              <a:rPr lang="fr-FR" dirty="0"/>
              <a:t>Leurs spécifications étaient en effet identiques à celles des disques durs utilisés dans les ordinateurs portables.</a:t>
            </a:r>
          </a:p>
          <a:p>
            <a:r>
              <a:rPr lang="fr-FR" dirty="0"/>
              <a:t>Il suffisait donc de retirer son disque habituel et de le remplacer par un SSD (un adaptateur 3,5 pouces était même proposé pour les machines de bureau).</a:t>
            </a:r>
          </a:p>
        </p:txBody>
      </p:sp>
      <p:sp>
        <p:nvSpPr>
          <p:cNvPr id="4" name="Espace réservé du numéro de diapositive 3">
            <a:extLst>
              <a:ext uri="{FF2B5EF4-FFF2-40B4-BE49-F238E27FC236}">
                <a16:creationId xmlns:a16="http://schemas.microsoft.com/office/drawing/2014/main" id="{87C9940E-1AB9-42DF-BDF8-ED8C235A1376}"/>
              </a:ext>
            </a:extLst>
          </p:cNvPr>
          <p:cNvSpPr>
            <a:spLocks noGrp="1"/>
          </p:cNvSpPr>
          <p:nvPr>
            <p:ph type="sldNum" sz="quarter" idx="12"/>
          </p:nvPr>
        </p:nvSpPr>
        <p:spPr/>
        <p:txBody>
          <a:bodyPr/>
          <a:lstStyle/>
          <a:p>
            <a:fld id="{3D8FCC80-B8C6-41B5-8B59-D370428BBA83}" type="slidenum">
              <a:rPr lang="fr-FR" smtClean="0"/>
              <a:t>27</a:t>
            </a:fld>
            <a:endParaRPr lang="fr-FR"/>
          </a:p>
        </p:txBody>
      </p:sp>
    </p:spTree>
    <p:extLst>
      <p:ext uri="{BB962C8B-B14F-4D97-AF65-F5344CB8AC3E}">
        <p14:creationId xmlns:p14="http://schemas.microsoft.com/office/powerpoint/2010/main" val="47778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8C9A7-408D-4267-9CEA-0DB669064FE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3702EF4-BF72-42A1-AE41-ACDA83B3915E}"/>
              </a:ext>
            </a:extLst>
          </p:cNvPr>
          <p:cNvSpPr>
            <a:spLocks noGrp="1"/>
          </p:cNvSpPr>
          <p:nvPr>
            <p:ph idx="1"/>
          </p:nvPr>
        </p:nvSpPr>
        <p:spPr/>
        <p:txBody>
          <a:bodyPr>
            <a:normAutofit/>
          </a:bodyPr>
          <a:lstStyle/>
          <a:p>
            <a:r>
              <a:rPr lang="fr-FR" dirty="0"/>
              <a:t>L'interface SATA I (révision 1.x), officiellement connue sous le nom SATA </a:t>
            </a:r>
            <a:r>
              <a:rPr lang="fr-FR" b="1" dirty="0"/>
              <a:t>1.5Gb/s</a:t>
            </a:r>
            <a:r>
              <a:rPr lang="fr-FR" dirty="0"/>
              <a:t>, est la première génération d'interface SATA cadencée à 1,5Gb/s. Le débit de la bande passante qui est supporté par l'interface peut atteindre </a:t>
            </a:r>
            <a:r>
              <a:rPr lang="fr-FR" b="1" dirty="0"/>
              <a:t>150Mo/s</a:t>
            </a:r>
            <a:r>
              <a:rPr lang="fr-FR" dirty="0"/>
              <a:t>.</a:t>
            </a:r>
          </a:p>
          <a:p>
            <a:endParaRPr lang="fr-FR" dirty="0"/>
          </a:p>
          <a:p>
            <a:r>
              <a:rPr lang="fr-FR" dirty="0"/>
              <a:t>L'interface SATA II (révision 2.x), formellement connu sous le nom de SATA </a:t>
            </a:r>
            <a:r>
              <a:rPr lang="fr-FR" b="1" dirty="0"/>
              <a:t>3Gb/s</a:t>
            </a:r>
            <a:r>
              <a:rPr lang="fr-FR" dirty="0"/>
              <a:t>, est une deuxième génération d'interface cadencée à 3.0 Gb/s. Le débit de la bande passante qui est supporté par l'interface peut atteindre </a:t>
            </a:r>
            <a:r>
              <a:rPr lang="fr-FR" b="1" dirty="0"/>
              <a:t>300Mo/s</a:t>
            </a:r>
            <a:r>
              <a:rPr lang="fr-FR" dirty="0"/>
              <a:t>.</a:t>
            </a:r>
          </a:p>
          <a:p>
            <a:endParaRPr lang="fr-FR" dirty="0"/>
          </a:p>
        </p:txBody>
      </p:sp>
      <p:sp>
        <p:nvSpPr>
          <p:cNvPr id="4" name="Espace réservé du numéro de diapositive 3">
            <a:extLst>
              <a:ext uri="{FF2B5EF4-FFF2-40B4-BE49-F238E27FC236}">
                <a16:creationId xmlns:a16="http://schemas.microsoft.com/office/drawing/2014/main" id="{9E268A9F-88CB-4821-9FE2-2A1B7CA9D00A}"/>
              </a:ext>
            </a:extLst>
          </p:cNvPr>
          <p:cNvSpPr>
            <a:spLocks noGrp="1"/>
          </p:cNvSpPr>
          <p:nvPr>
            <p:ph type="sldNum" sz="quarter" idx="12"/>
          </p:nvPr>
        </p:nvSpPr>
        <p:spPr/>
        <p:txBody>
          <a:bodyPr/>
          <a:lstStyle/>
          <a:p>
            <a:fld id="{3D8FCC80-B8C6-41B5-8B59-D370428BBA83}" type="slidenum">
              <a:rPr lang="fr-FR" smtClean="0"/>
              <a:t>28</a:t>
            </a:fld>
            <a:endParaRPr lang="fr-FR"/>
          </a:p>
        </p:txBody>
      </p:sp>
    </p:spTree>
    <p:extLst>
      <p:ext uri="{BB962C8B-B14F-4D97-AF65-F5344CB8AC3E}">
        <p14:creationId xmlns:p14="http://schemas.microsoft.com/office/powerpoint/2010/main" val="2484129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6CE42-CD15-4ADC-8382-406C80E790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CA4A28-7C55-4DD5-B517-AE831814A745}"/>
              </a:ext>
            </a:extLst>
          </p:cNvPr>
          <p:cNvSpPr>
            <a:spLocks noGrp="1"/>
          </p:cNvSpPr>
          <p:nvPr>
            <p:ph idx="1"/>
          </p:nvPr>
        </p:nvSpPr>
        <p:spPr/>
        <p:txBody>
          <a:bodyPr/>
          <a:lstStyle/>
          <a:p>
            <a:r>
              <a:rPr lang="fr-FR" dirty="0"/>
              <a:t>L'interface SATA III (révision 3.x) formellement connu sous le nom de SATA </a:t>
            </a:r>
            <a:r>
              <a:rPr lang="fr-FR" b="1" dirty="0"/>
              <a:t>6Gb/s</a:t>
            </a:r>
            <a:r>
              <a:rPr lang="fr-FR" dirty="0"/>
              <a:t>, est une troisième génération d'interface SATA cadencé à 6.0Gb/s. Le débit de la bande passante qui est supporté par l'interface peut atteindre </a:t>
            </a:r>
            <a:r>
              <a:rPr lang="fr-FR" b="1" dirty="0"/>
              <a:t>600Mo/s</a:t>
            </a:r>
            <a:r>
              <a:rPr lang="fr-FR" dirty="0"/>
              <a:t>. </a:t>
            </a:r>
          </a:p>
        </p:txBody>
      </p:sp>
      <p:sp>
        <p:nvSpPr>
          <p:cNvPr id="4" name="Espace réservé du numéro de diapositive 3">
            <a:extLst>
              <a:ext uri="{FF2B5EF4-FFF2-40B4-BE49-F238E27FC236}">
                <a16:creationId xmlns:a16="http://schemas.microsoft.com/office/drawing/2014/main" id="{6872C690-442B-42A1-8F3E-55526244AB91}"/>
              </a:ext>
            </a:extLst>
          </p:cNvPr>
          <p:cNvSpPr>
            <a:spLocks noGrp="1"/>
          </p:cNvSpPr>
          <p:nvPr>
            <p:ph type="sldNum" sz="quarter" idx="12"/>
          </p:nvPr>
        </p:nvSpPr>
        <p:spPr/>
        <p:txBody>
          <a:bodyPr/>
          <a:lstStyle/>
          <a:p>
            <a:fld id="{3D8FCC80-B8C6-41B5-8B59-D370428BBA83}" type="slidenum">
              <a:rPr lang="fr-FR" smtClean="0"/>
              <a:t>29</a:t>
            </a:fld>
            <a:endParaRPr lang="fr-FR"/>
          </a:p>
        </p:txBody>
      </p:sp>
    </p:spTree>
    <p:extLst>
      <p:ext uri="{BB962C8B-B14F-4D97-AF65-F5344CB8AC3E}">
        <p14:creationId xmlns:p14="http://schemas.microsoft.com/office/powerpoint/2010/main" val="1590184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B55D9E-D03B-4441-BB30-290AD1C27E26}"/>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1CC5BA10-CD6A-49A2-B915-98CABE7D1FB2}"/>
              </a:ext>
            </a:extLst>
          </p:cNvPr>
          <p:cNvPicPr>
            <a:picLocks noGrp="1" noChangeAspect="1"/>
          </p:cNvPicPr>
          <p:nvPr>
            <p:ph idx="1"/>
          </p:nvPr>
        </p:nvPicPr>
        <p:blipFill>
          <a:blip r:embed="rId2"/>
          <a:stretch>
            <a:fillRect/>
          </a:stretch>
        </p:blipFill>
        <p:spPr>
          <a:xfrm>
            <a:off x="457200" y="2349817"/>
            <a:ext cx="8229600" cy="3377565"/>
          </a:xfrm>
          <a:prstGeom prst="rect">
            <a:avLst/>
          </a:prstGeom>
        </p:spPr>
      </p:pic>
      <p:sp>
        <p:nvSpPr>
          <p:cNvPr id="4" name="Espace réservé du numéro de diapositive 3">
            <a:extLst>
              <a:ext uri="{FF2B5EF4-FFF2-40B4-BE49-F238E27FC236}">
                <a16:creationId xmlns:a16="http://schemas.microsoft.com/office/drawing/2014/main" id="{DEB1561D-528C-4231-9688-5ADEC77D6E6F}"/>
              </a:ext>
            </a:extLst>
          </p:cNvPr>
          <p:cNvSpPr>
            <a:spLocks noGrp="1"/>
          </p:cNvSpPr>
          <p:nvPr>
            <p:ph type="sldNum" sz="quarter" idx="12"/>
          </p:nvPr>
        </p:nvSpPr>
        <p:spPr/>
        <p:txBody>
          <a:bodyPr/>
          <a:lstStyle/>
          <a:p>
            <a:fld id="{3D8FCC80-B8C6-41B5-8B59-D370428BBA83}" type="slidenum">
              <a:rPr lang="fr-FR" smtClean="0"/>
              <a:t>3</a:t>
            </a:fld>
            <a:endParaRPr lang="fr-FR"/>
          </a:p>
        </p:txBody>
      </p:sp>
    </p:spTree>
    <p:extLst>
      <p:ext uri="{BB962C8B-B14F-4D97-AF65-F5344CB8AC3E}">
        <p14:creationId xmlns:p14="http://schemas.microsoft.com/office/powerpoint/2010/main" val="767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41958-3217-4A5F-B219-BEBB71A755FB}"/>
              </a:ext>
            </a:extLst>
          </p:cNvPr>
          <p:cNvSpPr>
            <a:spLocks noGrp="1"/>
          </p:cNvSpPr>
          <p:nvPr>
            <p:ph type="title"/>
          </p:nvPr>
        </p:nvSpPr>
        <p:spPr/>
        <p:txBody>
          <a:bodyPr/>
          <a:lstStyle/>
          <a:p>
            <a:r>
              <a:rPr lang="fr-FR" dirty="0"/>
              <a:t>M2</a:t>
            </a:r>
          </a:p>
        </p:txBody>
      </p:sp>
      <p:sp>
        <p:nvSpPr>
          <p:cNvPr id="3" name="Espace réservé du contenu 2">
            <a:extLst>
              <a:ext uri="{FF2B5EF4-FFF2-40B4-BE49-F238E27FC236}">
                <a16:creationId xmlns:a16="http://schemas.microsoft.com/office/drawing/2014/main" id="{F18315D6-F6BA-4E2D-B168-4E543FB73D8B}"/>
              </a:ext>
            </a:extLst>
          </p:cNvPr>
          <p:cNvSpPr>
            <a:spLocks noGrp="1"/>
          </p:cNvSpPr>
          <p:nvPr>
            <p:ph idx="1"/>
          </p:nvPr>
        </p:nvSpPr>
        <p:spPr/>
        <p:txBody>
          <a:bodyPr/>
          <a:lstStyle/>
          <a:p>
            <a:r>
              <a:rPr lang="fr-FR" dirty="0"/>
              <a:t>Avec la miniaturisation, il est désormais possible de concevoir des SSD sans avoir besoin de les enfermer dans un boîtier. </a:t>
            </a:r>
          </a:p>
          <a:p>
            <a:r>
              <a:rPr lang="fr-FR" dirty="0"/>
              <a:t>Des modèles sous forme de carte ont ainsi fait leur apparition, tout d’abord au format </a:t>
            </a:r>
            <a:r>
              <a:rPr lang="fr-FR" dirty="0" err="1"/>
              <a:t>mSATA</a:t>
            </a:r>
            <a:r>
              <a:rPr lang="fr-FR" dirty="0"/>
              <a:t> (mini SATA), puis au format M.2, connu aussi sous l’acronyme NGFF (Next </a:t>
            </a:r>
            <a:r>
              <a:rPr lang="fr-FR" dirty="0" err="1"/>
              <a:t>Generation</a:t>
            </a:r>
            <a:r>
              <a:rPr lang="fr-FR" dirty="0"/>
              <a:t> </a:t>
            </a:r>
            <a:r>
              <a:rPr lang="fr-FR" dirty="0" err="1"/>
              <a:t>Form</a:t>
            </a:r>
            <a:r>
              <a:rPr lang="fr-FR" dirty="0"/>
              <a:t> Factor).</a:t>
            </a:r>
          </a:p>
        </p:txBody>
      </p:sp>
      <p:sp>
        <p:nvSpPr>
          <p:cNvPr id="4" name="Espace réservé du numéro de diapositive 3">
            <a:extLst>
              <a:ext uri="{FF2B5EF4-FFF2-40B4-BE49-F238E27FC236}">
                <a16:creationId xmlns:a16="http://schemas.microsoft.com/office/drawing/2014/main" id="{26C2D3CC-0141-44A5-9412-20DCCE3EAAB3}"/>
              </a:ext>
            </a:extLst>
          </p:cNvPr>
          <p:cNvSpPr>
            <a:spLocks noGrp="1"/>
          </p:cNvSpPr>
          <p:nvPr>
            <p:ph type="sldNum" sz="quarter" idx="12"/>
          </p:nvPr>
        </p:nvSpPr>
        <p:spPr/>
        <p:txBody>
          <a:bodyPr/>
          <a:lstStyle/>
          <a:p>
            <a:fld id="{3D8FCC80-B8C6-41B5-8B59-D370428BBA83}" type="slidenum">
              <a:rPr lang="fr-FR" smtClean="0"/>
              <a:t>30</a:t>
            </a:fld>
            <a:endParaRPr lang="fr-FR"/>
          </a:p>
        </p:txBody>
      </p:sp>
    </p:spTree>
    <p:extLst>
      <p:ext uri="{BB962C8B-B14F-4D97-AF65-F5344CB8AC3E}">
        <p14:creationId xmlns:p14="http://schemas.microsoft.com/office/powerpoint/2010/main" val="387555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96C81-FC56-4BB9-999C-8C799C6B4EC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F0C71C5-A1D2-4510-8E3D-08CD7090563C}"/>
              </a:ext>
            </a:extLst>
          </p:cNvPr>
          <p:cNvPicPr>
            <a:picLocks noGrp="1" noChangeAspect="1"/>
          </p:cNvPicPr>
          <p:nvPr>
            <p:ph idx="1"/>
          </p:nvPr>
        </p:nvPicPr>
        <p:blipFill>
          <a:blip r:embed="rId2"/>
          <a:stretch>
            <a:fillRect/>
          </a:stretch>
        </p:blipFill>
        <p:spPr>
          <a:xfrm>
            <a:off x="457200" y="1719111"/>
            <a:ext cx="8229600" cy="4638978"/>
          </a:xfrm>
          <a:prstGeom prst="rect">
            <a:avLst/>
          </a:prstGeom>
        </p:spPr>
      </p:pic>
      <p:sp>
        <p:nvSpPr>
          <p:cNvPr id="4" name="Espace réservé du numéro de diapositive 3">
            <a:extLst>
              <a:ext uri="{FF2B5EF4-FFF2-40B4-BE49-F238E27FC236}">
                <a16:creationId xmlns:a16="http://schemas.microsoft.com/office/drawing/2014/main" id="{2ED40A45-09F3-4445-88A2-918CC0E0A886}"/>
              </a:ext>
            </a:extLst>
          </p:cNvPr>
          <p:cNvSpPr>
            <a:spLocks noGrp="1"/>
          </p:cNvSpPr>
          <p:nvPr>
            <p:ph type="sldNum" sz="quarter" idx="12"/>
          </p:nvPr>
        </p:nvSpPr>
        <p:spPr/>
        <p:txBody>
          <a:bodyPr/>
          <a:lstStyle/>
          <a:p>
            <a:fld id="{3D8FCC80-B8C6-41B5-8B59-D370428BBA83}" type="slidenum">
              <a:rPr lang="fr-FR" smtClean="0"/>
              <a:t>31</a:t>
            </a:fld>
            <a:endParaRPr lang="fr-FR"/>
          </a:p>
        </p:txBody>
      </p:sp>
    </p:spTree>
    <p:extLst>
      <p:ext uri="{BB962C8B-B14F-4D97-AF65-F5344CB8AC3E}">
        <p14:creationId xmlns:p14="http://schemas.microsoft.com/office/powerpoint/2010/main" val="2643489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8EC81-D3AD-464B-AB8E-6B603977304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4AA757A-38ED-4DF1-AA54-4DEBE4FF127D}"/>
              </a:ext>
            </a:extLst>
          </p:cNvPr>
          <p:cNvSpPr>
            <a:spLocks noGrp="1"/>
          </p:cNvSpPr>
          <p:nvPr>
            <p:ph idx="1"/>
          </p:nvPr>
        </p:nvSpPr>
        <p:spPr/>
        <p:txBody>
          <a:bodyPr/>
          <a:lstStyle/>
          <a:p>
            <a:r>
              <a:rPr lang="fr-FR" dirty="0"/>
              <a:t>Le format M.2 a été conçu pour recevoir au choix plusieurs catégories d’interfaces. </a:t>
            </a:r>
          </a:p>
          <a:p>
            <a:r>
              <a:rPr lang="fr-FR" dirty="0"/>
              <a:t>Les deux plus utilisées actuellement sont </a:t>
            </a:r>
            <a:r>
              <a:rPr lang="fr-FR" b="1" dirty="0"/>
              <a:t>SATA 3</a:t>
            </a:r>
            <a:r>
              <a:rPr lang="fr-FR" dirty="0"/>
              <a:t> et </a:t>
            </a:r>
            <a:r>
              <a:rPr lang="fr-FR" b="1" dirty="0" err="1"/>
              <a:t>PCIe</a:t>
            </a:r>
            <a:r>
              <a:rPr lang="fr-FR" b="1" dirty="0"/>
              <a:t> </a:t>
            </a:r>
            <a:r>
              <a:rPr lang="fr-FR" b="1" dirty="0" err="1"/>
              <a:t>NVMe</a:t>
            </a:r>
            <a:r>
              <a:rPr lang="fr-FR" b="1" dirty="0"/>
              <a:t> </a:t>
            </a:r>
            <a:r>
              <a:rPr lang="fr-FR" dirty="0"/>
              <a:t>(PCI Express Non-Volatile Memory express).</a:t>
            </a:r>
          </a:p>
          <a:p>
            <a:r>
              <a:rPr lang="fr-FR" dirty="0"/>
              <a:t>L’arrivée de l’interface </a:t>
            </a:r>
            <a:r>
              <a:rPr lang="fr-FR" dirty="0" err="1"/>
              <a:t>NVMe</a:t>
            </a:r>
            <a:r>
              <a:rPr lang="fr-FR" dirty="0"/>
              <a:t> a permis aux constructeurs de proposer des SSD dont les débits dépassent les </a:t>
            </a:r>
            <a:r>
              <a:rPr lang="fr-FR" b="1" dirty="0"/>
              <a:t>600 Mo/s </a:t>
            </a:r>
            <a:r>
              <a:rPr lang="fr-FR" dirty="0"/>
              <a:t>théoriques qui constituent la limite théorique du SATA 3.</a:t>
            </a:r>
          </a:p>
        </p:txBody>
      </p:sp>
      <p:sp>
        <p:nvSpPr>
          <p:cNvPr id="4" name="Espace réservé du numéro de diapositive 3">
            <a:extLst>
              <a:ext uri="{FF2B5EF4-FFF2-40B4-BE49-F238E27FC236}">
                <a16:creationId xmlns:a16="http://schemas.microsoft.com/office/drawing/2014/main" id="{B994EA0D-897D-4319-9049-DF7D1FF6FEE3}"/>
              </a:ext>
            </a:extLst>
          </p:cNvPr>
          <p:cNvSpPr>
            <a:spLocks noGrp="1"/>
          </p:cNvSpPr>
          <p:nvPr>
            <p:ph type="sldNum" sz="quarter" idx="12"/>
          </p:nvPr>
        </p:nvSpPr>
        <p:spPr/>
        <p:txBody>
          <a:bodyPr/>
          <a:lstStyle/>
          <a:p>
            <a:fld id="{3D8FCC80-B8C6-41B5-8B59-D370428BBA83}" type="slidenum">
              <a:rPr lang="fr-FR" smtClean="0"/>
              <a:t>32</a:t>
            </a:fld>
            <a:endParaRPr lang="fr-FR"/>
          </a:p>
        </p:txBody>
      </p:sp>
    </p:spTree>
    <p:extLst>
      <p:ext uri="{BB962C8B-B14F-4D97-AF65-F5344CB8AC3E}">
        <p14:creationId xmlns:p14="http://schemas.microsoft.com/office/powerpoint/2010/main" val="1665396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A4F4C1-CD2A-4304-88AB-18AD53642A2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EFCAACA-0AE2-4D35-BFAC-4BF63A078068}"/>
              </a:ext>
            </a:extLst>
          </p:cNvPr>
          <p:cNvSpPr>
            <a:spLocks noGrp="1"/>
          </p:cNvSpPr>
          <p:nvPr>
            <p:ph idx="1"/>
          </p:nvPr>
        </p:nvSpPr>
        <p:spPr/>
        <p:txBody>
          <a:bodyPr/>
          <a:lstStyle/>
          <a:p>
            <a:r>
              <a:rPr lang="fr-FR" dirty="0"/>
              <a:t>Par exemple, les derniers Mini PC NUC d’Intel sont dotés d’un connecteur M.2 qui peut fonctionner en mode SATA, avec un débit maximal de </a:t>
            </a:r>
            <a:r>
              <a:rPr lang="fr-FR" b="1" dirty="0"/>
              <a:t>540 Mo/s</a:t>
            </a:r>
            <a:r>
              <a:rPr lang="fr-FR" dirty="0"/>
              <a:t>, ou </a:t>
            </a:r>
            <a:r>
              <a:rPr lang="fr-FR" dirty="0" err="1"/>
              <a:t>NVMe</a:t>
            </a:r>
            <a:r>
              <a:rPr lang="fr-FR" dirty="0"/>
              <a:t> avec un débit maximal de </a:t>
            </a:r>
            <a:r>
              <a:rPr lang="fr-FR" b="1" dirty="0"/>
              <a:t>4000 Mo/s</a:t>
            </a:r>
            <a:r>
              <a:rPr lang="fr-FR" dirty="0"/>
              <a:t>.</a:t>
            </a:r>
          </a:p>
        </p:txBody>
      </p:sp>
      <p:sp>
        <p:nvSpPr>
          <p:cNvPr id="4" name="Espace réservé du numéro de diapositive 3">
            <a:extLst>
              <a:ext uri="{FF2B5EF4-FFF2-40B4-BE49-F238E27FC236}">
                <a16:creationId xmlns:a16="http://schemas.microsoft.com/office/drawing/2014/main" id="{9409F3D2-A5A2-4511-9850-B2BB0DFD17E5}"/>
              </a:ext>
            </a:extLst>
          </p:cNvPr>
          <p:cNvSpPr>
            <a:spLocks noGrp="1"/>
          </p:cNvSpPr>
          <p:nvPr>
            <p:ph type="sldNum" sz="quarter" idx="12"/>
          </p:nvPr>
        </p:nvSpPr>
        <p:spPr/>
        <p:txBody>
          <a:bodyPr/>
          <a:lstStyle/>
          <a:p>
            <a:fld id="{3D8FCC80-B8C6-41B5-8B59-D370428BBA83}" type="slidenum">
              <a:rPr lang="fr-FR" smtClean="0"/>
              <a:t>33</a:t>
            </a:fld>
            <a:endParaRPr lang="fr-FR"/>
          </a:p>
        </p:txBody>
      </p:sp>
    </p:spTree>
    <p:extLst>
      <p:ext uri="{BB962C8B-B14F-4D97-AF65-F5344CB8AC3E}">
        <p14:creationId xmlns:p14="http://schemas.microsoft.com/office/powerpoint/2010/main" val="361817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F0647-EA90-4C61-8128-4E1BDBB09F4B}"/>
              </a:ext>
            </a:extLst>
          </p:cNvPr>
          <p:cNvSpPr>
            <a:spLocks noGrp="1"/>
          </p:cNvSpPr>
          <p:nvPr>
            <p:ph type="title"/>
          </p:nvPr>
        </p:nvSpPr>
        <p:spPr/>
        <p:txBody>
          <a:bodyPr/>
          <a:lstStyle/>
          <a:p>
            <a:r>
              <a:rPr lang="fr-FR" dirty="0" err="1"/>
              <a:t>Optane</a:t>
            </a:r>
            <a:endParaRPr lang="fr-FR" dirty="0"/>
          </a:p>
        </p:txBody>
      </p:sp>
      <p:sp>
        <p:nvSpPr>
          <p:cNvPr id="3" name="Espace réservé du contenu 2">
            <a:extLst>
              <a:ext uri="{FF2B5EF4-FFF2-40B4-BE49-F238E27FC236}">
                <a16:creationId xmlns:a16="http://schemas.microsoft.com/office/drawing/2014/main" id="{8AABF856-48DE-4502-B0F7-72B4B9AD33D7}"/>
              </a:ext>
            </a:extLst>
          </p:cNvPr>
          <p:cNvSpPr>
            <a:spLocks noGrp="1"/>
          </p:cNvSpPr>
          <p:nvPr>
            <p:ph idx="1"/>
          </p:nvPr>
        </p:nvSpPr>
        <p:spPr/>
        <p:txBody>
          <a:bodyPr/>
          <a:lstStyle/>
          <a:p>
            <a:r>
              <a:rPr lang="fr-FR" dirty="0"/>
              <a:t>Intel propose également des modules M.2 </a:t>
            </a:r>
            <a:r>
              <a:rPr lang="fr-FR" dirty="0" err="1"/>
              <a:t>NVMe</a:t>
            </a:r>
            <a:r>
              <a:rPr lang="fr-FR" dirty="0"/>
              <a:t> de 16 Go ou 32 Go qui utilisent la technologie </a:t>
            </a:r>
            <a:r>
              <a:rPr lang="fr-FR" b="1" dirty="0" err="1"/>
              <a:t>Optane</a:t>
            </a:r>
            <a:r>
              <a:rPr lang="fr-FR" dirty="0"/>
              <a:t>. </a:t>
            </a:r>
          </a:p>
          <a:p>
            <a:r>
              <a:rPr lang="fr-FR" dirty="0"/>
              <a:t>Ces modules servent de mémoire cache pour augmenter les performances des disques durs, en particulier en lecture. </a:t>
            </a:r>
          </a:p>
          <a:p>
            <a:r>
              <a:rPr lang="fr-FR" dirty="0"/>
              <a:t>Par exemple, Windows démarre aussi vite avec une configuration </a:t>
            </a:r>
            <a:r>
              <a:rPr lang="fr-FR" dirty="0" err="1"/>
              <a:t>Optane</a:t>
            </a:r>
            <a:r>
              <a:rPr lang="fr-FR" dirty="0"/>
              <a:t>/disque dur classique qu’avec un SSD. </a:t>
            </a:r>
          </a:p>
          <a:p>
            <a:r>
              <a:rPr lang="fr-FR" dirty="0"/>
              <a:t>En revanche, il faut que l’ordinateur soit compatible avec la technologie d’Intel.</a:t>
            </a:r>
          </a:p>
        </p:txBody>
      </p:sp>
      <p:sp>
        <p:nvSpPr>
          <p:cNvPr id="4" name="Espace réservé du numéro de diapositive 3">
            <a:extLst>
              <a:ext uri="{FF2B5EF4-FFF2-40B4-BE49-F238E27FC236}">
                <a16:creationId xmlns:a16="http://schemas.microsoft.com/office/drawing/2014/main" id="{3E6E5E1F-D00E-4A66-B136-2ABBA6E9BA24}"/>
              </a:ext>
            </a:extLst>
          </p:cNvPr>
          <p:cNvSpPr>
            <a:spLocks noGrp="1"/>
          </p:cNvSpPr>
          <p:nvPr>
            <p:ph type="sldNum" sz="quarter" idx="12"/>
          </p:nvPr>
        </p:nvSpPr>
        <p:spPr/>
        <p:txBody>
          <a:bodyPr/>
          <a:lstStyle/>
          <a:p>
            <a:fld id="{3D8FCC80-B8C6-41B5-8B59-D370428BBA83}" type="slidenum">
              <a:rPr lang="fr-FR" smtClean="0"/>
              <a:t>34</a:t>
            </a:fld>
            <a:endParaRPr lang="fr-FR"/>
          </a:p>
        </p:txBody>
      </p:sp>
    </p:spTree>
    <p:extLst>
      <p:ext uri="{BB962C8B-B14F-4D97-AF65-F5344CB8AC3E}">
        <p14:creationId xmlns:p14="http://schemas.microsoft.com/office/powerpoint/2010/main" val="16854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32C47-8EA7-4A90-A575-77FC8009559A}"/>
              </a:ext>
            </a:extLst>
          </p:cNvPr>
          <p:cNvSpPr>
            <a:spLocks noGrp="1"/>
          </p:cNvSpPr>
          <p:nvPr>
            <p:ph type="title"/>
          </p:nvPr>
        </p:nvSpPr>
        <p:spPr/>
        <p:txBody>
          <a:bodyPr/>
          <a:lstStyle/>
          <a:p>
            <a:r>
              <a:rPr lang="fr-FR" dirty="0"/>
              <a:t>Prises d’alimentation des ventilateurs</a:t>
            </a:r>
          </a:p>
        </p:txBody>
      </p:sp>
      <p:sp>
        <p:nvSpPr>
          <p:cNvPr id="3" name="Espace réservé du contenu 2">
            <a:extLst>
              <a:ext uri="{FF2B5EF4-FFF2-40B4-BE49-F238E27FC236}">
                <a16:creationId xmlns:a16="http://schemas.microsoft.com/office/drawing/2014/main" id="{EF2892D0-42A6-4D29-8407-58092AF1246D}"/>
              </a:ext>
            </a:extLst>
          </p:cNvPr>
          <p:cNvSpPr>
            <a:spLocks noGrp="1"/>
          </p:cNvSpPr>
          <p:nvPr>
            <p:ph idx="1"/>
          </p:nvPr>
        </p:nvSpPr>
        <p:spPr/>
        <p:txBody>
          <a:bodyPr/>
          <a:lstStyle/>
          <a:p>
            <a:r>
              <a:rPr lang="fr-FR" dirty="0"/>
              <a:t>Des connecteurs d’alimentation sont situés sur la carte mère, en général au nombre de trois ou quatre. Ils sont destinés à alimenter des ventilateurs pour le boîtier, le processeur, les chipsets.</a:t>
            </a:r>
          </a:p>
          <a:p>
            <a:r>
              <a:rPr lang="fr-FR" dirty="0"/>
              <a:t>Des fonctionnalités intégrées au BIOS permettent de réguler la vitesse des ventilateurs automatiquement ou manuellement.</a:t>
            </a:r>
          </a:p>
        </p:txBody>
      </p:sp>
      <p:sp>
        <p:nvSpPr>
          <p:cNvPr id="4" name="Espace réservé du numéro de diapositive 3">
            <a:extLst>
              <a:ext uri="{FF2B5EF4-FFF2-40B4-BE49-F238E27FC236}">
                <a16:creationId xmlns:a16="http://schemas.microsoft.com/office/drawing/2014/main" id="{D86F5A28-0370-47D8-A1AD-3FC27E3D8FE4}"/>
              </a:ext>
            </a:extLst>
          </p:cNvPr>
          <p:cNvSpPr>
            <a:spLocks noGrp="1"/>
          </p:cNvSpPr>
          <p:nvPr>
            <p:ph type="sldNum" sz="quarter" idx="12"/>
          </p:nvPr>
        </p:nvSpPr>
        <p:spPr/>
        <p:txBody>
          <a:bodyPr/>
          <a:lstStyle/>
          <a:p>
            <a:fld id="{3D8FCC80-B8C6-41B5-8B59-D370428BBA83}" type="slidenum">
              <a:rPr lang="fr-FR" smtClean="0"/>
              <a:t>35</a:t>
            </a:fld>
            <a:endParaRPr lang="fr-FR"/>
          </a:p>
        </p:txBody>
      </p:sp>
      <p:pic>
        <p:nvPicPr>
          <p:cNvPr id="5" name="Image 4">
            <a:extLst>
              <a:ext uri="{FF2B5EF4-FFF2-40B4-BE49-F238E27FC236}">
                <a16:creationId xmlns:a16="http://schemas.microsoft.com/office/drawing/2014/main" id="{F92D8369-B1B8-40BF-AFFD-10BBF520E8A2}"/>
              </a:ext>
            </a:extLst>
          </p:cNvPr>
          <p:cNvPicPr>
            <a:picLocks noChangeAspect="1"/>
          </p:cNvPicPr>
          <p:nvPr/>
        </p:nvPicPr>
        <p:blipFill>
          <a:blip r:embed="rId2"/>
          <a:stretch>
            <a:fillRect/>
          </a:stretch>
        </p:blipFill>
        <p:spPr>
          <a:xfrm>
            <a:off x="3635896" y="4140799"/>
            <a:ext cx="3024336" cy="2419469"/>
          </a:xfrm>
          <a:prstGeom prst="rect">
            <a:avLst/>
          </a:prstGeom>
        </p:spPr>
      </p:pic>
    </p:spTree>
    <p:extLst>
      <p:ext uri="{BB962C8B-B14F-4D97-AF65-F5344CB8AC3E}">
        <p14:creationId xmlns:p14="http://schemas.microsoft.com/office/powerpoint/2010/main" val="1737639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0171C-F759-499B-A671-3240A1E1E027}"/>
              </a:ext>
            </a:extLst>
          </p:cNvPr>
          <p:cNvSpPr>
            <a:spLocks noGrp="1"/>
          </p:cNvSpPr>
          <p:nvPr>
            <p:ph type="title"/>
          </p:nvPr>
        </p:nvSpPr>
        <p:spPr/>
        <p:txBody>
          <a:bodyPr/>
          <a:lstStyle/>
          <a:p>
            <a:r>
              <a:rPr lang="fr-FR" dirty="0"/>
              <a:t>Les ports externes : USB</a:t>
            </a:r>
          </a:p>
        </p:txBody>
      </p:sp>
      <p:sp>
        <p:nvSpPr>
          <p:cNvPr id="3" name="Espace réservé du contenu 2">
            <a:extLst>
              <a:ext uri="{FF2B5EF4-FFF2-40B4-BE49-F238E27FC236}">
                <a16:creationId xmlns:a16="http://schemas.microsoft.com/office/drawing/2014/main" id="{D7874E58-088A-4581-A370-84D07724BE4D}"/>
              </a:ext>
            </a:extLst>
          </p:cNvPr>
          <p:cNvSpPr>
            <a:spLocks noGrp="1"/>
          </p:cNvSpPr>
          <p:nvPr>
            <p:ph idx="1"/>
          </p:nvPr>
        </p:nvSpPr>
        <p:spPr/>
        <p:txBody>
          <a:bodyPr/>
          <a:lstStyle/>
          <a:p>
            <a:r>
              <a:rPr lang="fr-FR" dirty="0"/>
              <a:t>C’est un port extrêmement connu pour son caractère universel. </a:t>
            </a:r>
          </a:p>
          <a:p>
            <a:r>
              <a:rPr lang="fr-FR" dirty="0"/>
              <a:t>On peut connecter une multitude de périphériques sur ce type de port (imprimante, scanner, disque dur, clavier, webcam, clé...).</a:t>
            </a:r>
          </a:p>
          <a:p>
            <a:r>
              <a:rPr lang="fr-FR" dirty="0"/>
              <a:t>Il existe trois types de ports USB1, USB2, USB3. Chaque génération de port USB apporte un doublement du débit.</a:t>
            </a:r>
          </a:p>
          <a:p>
            <a:r>
              <a:rPr lang="fr-FR" dirty="0"/>
              <a:t>À l’heure actuelle, toutes les cartes mères intègrent en standard des ports de type USB3.</a:t>
            </a:r>
          </a:p>
          <a:p>
            <a:r>
              <a:rPr lang="fr-FR" dirty="0"/>
              <a:t>Vous trouverez des ports de type USB1 ou USB2 sur d’anciennes cartes mères.</a:t>
            </a:r>
          </a:p>
        </p:txBody>
      </p:sp>
      <p:sp>
        <p:nvSpPr>
          <p:cNvPr id="4" name="Espace réservé du numéro de diapositive 3">
            <a:extLst>
              <a:ext uri="{FF2B5EF4-FFF2-40B4-BE49-F238E27FC236}">
                <a16:creationId xmlns:a16="http://schemas.microsoft.com/office/drawing/2014/main" id="{1AA12766-FC9B-4F94-B9B2-17A0C05D963B}"/>
              </a:ext>
            </a:extLst>
          </p:cNvPr>
          <p:cNvSpPr>
            <a:spLocks noGrp="1"/>
          </p:cNvSpPr>
          <p:nvPr>
            <p:ph type="sldNum" sz="quarter" idx="12"/>
          </p:nvPr>
        </p:nvSpPr>
        <p:spPr/>
        <p:txBody>
          <a:bodyPr/>
          <a:lstStyle/>
          <a:p>
            <a:fld id="{3D8FCC80-B8C6-41B5-8B59-D370428BBA83}" type="slidenum">
              <a:rPr lang="fr-FR" smtClean="0"/>
              <a:t>36</a:t>
            </a:fld>
            <a:endParaRPr lang="fr-FR"/>
          </a:p>
        </p:txBody>
      </p:sp>
    </p:spTree>
    <p:extLst>
      <p:ext uri="{BB962C8B-B14F-4D97-AF65-F5344CB8AC3E}">
        <p14:creationId xmlns:p14="http://schemas.microsoft.com/office/powerpoint/2010/main" val="418413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2438B-53AE-4ACD-A4AF-526D81A26FDD}"/>
              </a:ext>
            </a:extLst>
          </p:cNvPr>
          <p:cNvSpPr>
            <a:spLocks noGrp="1"/>
          </p:cNvSpPr>
          <p:nvPr>
            <p:ph type="title"/>
          </p:nvPr>
        </p:nvSpPr>
        <p:spPr/>
        <p:txBody>
          <a:bodyPr/>
          <a:lstStyle/>
          <a:p>
            <a:r>
              <a:rPr lang="fr-FR" dirty="0"/>
              <a:t>Différence</a:t>
            </a:r>
          </a:p>
        </p:txBody>
      </p:sp>
      <p:sp>
        <p:nvSpPr>
          <p:cNvPr id="3" name="Espace réservé du contenu 2">
            <a:extLst>
              <a:ext uri="{FF2B5EF4-FFF2-40B4-BE49-F238E27FC236}">
                <a16:creationId xmlns:a16="http://schemas.microsoft.com/office/drawing/2014/main" id="{BE37DC33-A7F5-4E04-BAC2-20FA1B8BFDBC}"/>
              </a:ext>
            </a:extLst>
          </p:cNvPr>
          <p:cNvSpPr>
            <a:spLocks noGrp="1"/>
          </p:cNvSpPr>
          <p:nvPr>
            <p:ph idx="1"/>
          </p:nvPr>
        </p:nvSpPr>
        <p:spPr/>
        <p:txBody>
          <a:bodyPr/>
          <a:lstStyle/>
          <a:p>
            <a:r>
              <a:rPr lang="fr-FR" dirty="0"/>
              <a:t>L’USB existe et est utilisé depuis plus de 20 ans aujourd’hui avec l’arrivée de la première norme USB 1.0 et des premiers connecteurs en 1996. </a:t>
            </a:r>
          </a:p>
          <a:p>
            <a:r>
              <a:rPr lang="fr-FR" dirty="0"/>
              <a:t>Avec l’évolution des versions et des prises USB, il devient difficile de s’y retrouver et d’identifier rapidement sans se tromper les câbles USB dans nos tiroirs.</a:t>
            </a:r>
          </a:p>
        </p:txBody>
      </p:sp>
      <p:sp>
        <p:nvSpPr>
          <p:cNvPr id="4" name="Espace réservé du numéro de diapositive 3">
            <a:extLst>
              <a:ext uri="{FF2B5EF4-FFF2-40B4-BE49-F238E27FC236}">
                <a16:creationId xmlns:a16="http://schemas.microsoft.com/office/drawing/2014/main" id="{1A2E5C63-69BE-4CDE-A4E1-0C0E77A30EB5}"/>
              </a:ext>
            </a:extLst>
          </p:cNvPr>
          <p:cNvSpPr>
            <a:spLocks noGrp="1"/>
          </p:cNvSpPr>
          <p:nvPr>
            <p:ph type="sldNum" sz="quarter" idx="12"/>
          </p:nvPr>
        </p:nvSpPr>
        <p:spPr/>
        <p:txBody>
          <a:bodyPr/>
          <a:lstStyle/>
          <a:p>
            <a:fld id="{3D8FCC80-B8C6-41B5-8B59-D370428BBA83}" type="slidenum">
              <a:rPr lang="fr-FR" smtClean="0"/>
              <a:t>37</a:t>
            </a:fld>
            <a:endParaRPr lang="fr-FR"/>
          </a:p>
        </p:txBody>
      </p:sp>
    </p:spTree>
    <p:extLst>
      <p:ext uri="{BB962C8B-B14F-4D97-AF65-F5344CB8AC3E}">
        <p14:creationId xmlns:p14="http://schemas.microsoft.com/office/powerpoint/2010/main" val="512773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C7C27F-BA4F-4B04-82DE-3A0DC7BF06E6}"/>
              </a:ext>
            </a:extLst>
          </p:cNvPr>
          <p:cNvSpPr>
            <a:spLocks noGrp="1"/>
          </p:cNvSpPr>
          <p:nvPr>
            <p:ph type="title"/>
          </p:nvPr>
        </p:nvSpPr>
        <p:spPr/>
        <p:txBody>
          <a:bodyPr/>
          <a:lstStyle/>
          <a:p>
            <a:r>
              <a:rPr lang="fr-FR" dirty="0"/>
              <a:t>À l’origine, le Type A et le Type B</a:t>
            </a:r>
          </a:p>
        </p:txBody>
      </p:sp>
      <p:sp>
        <p:nvSpPr>
          <p:cNvPr id="3" name="Espace réservé du contenu 2">
            <a:extLst>
              <a:ext uri="{FF2B5EF4-FFF2-40B4-BE49-F238E27FC236}">
                <a16:creationId xmlns:a16="http://schemas.microsoft.com/office/drawing/2014/main" id="{A9E280AB-8204-4C19-9DCF-A0256085E020}"/>
              </a:ext>
            </a:extLst>
          </p:cNvPr>
          <p:cNvSpPr>
            <a:spLocks noGrp="1"/>
          </p:cNvSpPr>
          <p:nvPr>
            <p:ph idx="1"/>
          </p:nvPr>
        </p:nvSpPr>
        <p:spPr/>
        <p:txBody>
          <a:bodyPr/>
          <a:lstStyle/>
          <a:p>
            <a:r>
              <a:rPr lang="fr-FR" dirty="0"/>
              <a:t>USB repose sur un principe simple de relation maître (hôte) / esclave (périphérique) entre les deux appareils qui sont reliés. </a:t>
            </a:r>
          </a:p>
          <a:p>
            <a:r>
              <a:rPr lang="fr-FR" dirty="0"/>
              <a:t>Quand vous branchez votre imprimante USB à votre ordinateur, l’ordinateur se positionne en maître face à l’imprimante qui agit en esclave. </a:t>
            </a:r>
          </a:p>
          <a:p>
            <a:r>
              <a:rPr lang="fr-FR" dirty="0"/>
              <a:t>Pour codifier tout ça, la norme </a:t>
            </a:r>
            <a:r>
              <a:rPr lang="fr-FR" b="1" dirty="0"/>
              <a:t>Universal Serial Bus </a:t>
            </a:r>
            <a:r>
              <a:rPr lang="fr-FR" dirty="0"/>
              <a:t>a appelé les connecteurs pour le côté maître ou hôte Type A et les prises pour le côté esclave ou périphérique Type B.</a:t>
            </a:r>
          </a:p>
        </p:txBody>
      </p:sp>
      <p:sp>
        <p:nvSpPr>
          <p:cNvPr id="4" name="Espace réservé du numéro de diapositive 3">
            <a:extLst>
              <a:ext uri="{FF2B5EF4-FFF2-40B4-BE49-F238E27FC236}">
                <a16:creationId xmlns:a16="http://schemas.microsoft.com/office/drawing/2014/main" id="{7EE5839E-4730-49FA-BE49-AC4D4A5A831A}"/>
              </a:ext>
            </a:extLst>
          </p:cNvPr>
          <p:cNvSpPr>
            <a:spLocks noGrp="1"/>
          </p:cNvSpPr>
          <p:nvPr>
            <p:ph type="sldNum" sz="quarter" idx="12"/>
          </p:nvPr>
        </p:nvSpPr>
        <p:spPr/>
        <p:txBody>
          <a:bodyPr/>
          <a:lstStyle/>
          <a:p>
            <a:fld id="{3D8FCC80-B8C6-41B5-8B59-D370428BBA83}" type="slidenum">
              <a:rPr lang="fr-FR" smtClean="0"/>
              <a:t>38</a:t>
            </a:fld>
            <a:endParaRPr lang="fr-FR"/>
          </a:p>
        </p:txBody>
      </p:sp>
    </p:spTree>
    <p:extLst>
      <p:ext uri="{BB962C8B-B14F-4D97-AF65-F5344CB8AC3E}">
        <p14:creationId xmlns:p14="http://schemas.microsoft.com/office/powerpoint/2010/main" val="1999137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9BC732-EA9B-40AB-BA68-AFC92E26F7B1}"/>
              </a:ext>
            </a:extLst>
          </p:cNvPr>
          <p:cNvSpPr>
            <a:spLocks noGrp="1"/>
          </p:cNvSpPr>
          <p:nvPr>
            <p:ph type="title"/>
          </p:nvPr>
        </p:nvSpPr>
        <p:spPr/>
        <p:txBody>
          <a:bodyPr/>
          <a:lstStyle/>
          <a:p>
            <a:r>
              <a:rPr lang="fr-FR" dirty="0"/>
              <a:t>Type A</a:t>
            </a:r>
          </a:p>
        </p:txBody>
      </p:sp>
      <p:pic>
        <p:nvPicPr>
          <p:cNvPr id="5" name="Espace réservé du contenu 4">
            <a:extLst>
              <a:ext uri="{FF2B5EF4-FFF2-40B4-BE49-F238E27FC236}">
                <a16:creationId xmlns:a16="http://schemas.microsoft.com/office/drawing/2014/main" id="{812392E9-FEBD-43B9-9111-9B80E7E84704}"/>
              </a:ext>
            </a:extLst>
          </p:cNvPr>
          <p:cNvPicPr>
            <a:picLocks noGrp="1" noChangeAspect="1"/>
          </p:cNvPicPr>
          <p:nvPr>
            <p:ph idx="1"/>
          </p:nvPr>
        </p:nvPicPr>
        <p:blipFill>
          <a:blip r:embed="rId2"/>
          <a:stretch>
            <a:fillRect/>
          </a:stretch>
        </p:blipFill>
        <p:spPr>
          <a:xfrm>
            <a:off x="670560" y="1600200"/>
            <a:ext cx="7802880" cy="4876800"/>
          </a:xfrm>
          <a:prstGeom prst="rect">
            <a:avLst/>
          </a:prstGeom>
        </p:spPr>
      </p:pic>
      <p:sp>
        <p:nvSpPr>
          <p:cNvPr id="4" name="Espace réservé du numéro de diapositive 3">
            <a:extLst>
              <a:ext uri="{FF2B5EF4-FFF2-40B4-BE49-F238E27FC236}">
                <a16:creationId xmlns:a16="http://schemas.microsoft.com/office/drawing/2014/main" id="{F5DEC4B9-19EF-4D06-87E7-9EBC1A555531}"/>
              </a:ext>
            </a:extLst>
          </p:cNvPr>
          <p:cNvSpPr>
            <a:spLocks noGrp="1"/>
          </p:cNvSpPr>
          <p:nvPr>
            <p:ph type="sldNum" sz="quarter" idx="12"/>
          </p:nvPr>
        </p:nvSpPr>
        <p:spPr/>
        <p:txBody>
          <a:bodyPr/>
          <a:lstStyle/>
          <a:p>
            <a:fld id="{3D8FCC80-B8C6-41B5-8B59-D370428BBA83}" type="slidenum">
              <a:rPr lang="fr-FR" smtClean="0"/>
              <a:t>39</a:t>
            </a:fld>
            <a:endParaRPr lang="fr-FR"/>
          </a:p>
        </p:txBody>
      </p:sp>
    </p:spTree>
    <p:extLst>
      <p:ext uri="{BB962C8B-B14F-4D97-AF65-F5344CB8AC3E}">
        <p14:creationId xmlns:p14="http://schemas.microsoft.com/office/powerpoint/2010/main" val="272810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03D59A-2B2E-4033-A04A-D61E5E332ED2}"/>
              </a:ext>
            </a:extLst>
          </p:cNvPr>
          <p:cNvSpPr>
            <a:spLocks noGrp="1"/>
          </p:cNvSpPr>
          <p:nvPr>
            <p:ph type="title"/>
          </p:nvPr>
        </p:nvSpPr>
        <p:spPr/>
        <p:txBody>
          <a:bodyPr/>
          <a:lstStyle/>
          <a:p>
            <a:r>
              <a:rPr lang="fr-FR" dirty="0"/>
              <a:t>Installation</a:t>
            </a:r>
          </a:p>
        </p:txBody>
      </p:sp>
      <p:sp>
        <p:nvSpPr>
          <p:cNvPr id="3" name="Espace réservé du contenu 2">
            <a:extLst>
              <a:ext uri="{FF2B5EF4-FFF2-40B4-BE49-F238E27FC236}">
                <a16:creationId xmlns:a16="http://schemas.microsoft.com/office/drawing/2014/main" id="{1F6AEECC-1F83-4059-ABFB-B8A36C14E210}"/>
              </a:ext>
            </a:extLst>
          </p:cNvPr>
          <p:cNvSpPr>
            <a:spLocks noGrp="1"/>
          </p:cNvSpPr>
          <p:nvPr>
            <p:ph idx="1"/>
          </p:nvPr>
        </p:nvSpPr>
        <p:spPr/>
        <p:txBody>
          <a:bodyPr/>
          <a:lstStyle/>
          <a:p>
            <a:r>
              <a:rPr lang="fr-FR" dirty="0"/>
              <a:t>Logiciel CPU-Z</a:t>
            </a:r>
          </a:p>
        </p:txBody>
      </p:sp>
      <p:sp>
        <p:nvSpPr>
          <p:cNvPr id="4" name="Espace réservé du numéro de diapositive 3">
            <a:extLst>
              <a:ext uri="{FF2B5EF4-FFF2-40B4-BE49-F238E27FC236}">
                <a16:creationId xmlns:a16="http://schemas.microsoft.com/office/drawing/2014/main" id="{ED559452-6A00-4856-AA88-AF05C92D5B45}"/>
              </a:ext>
            </a:extLst>
          </p:cNvPr>
          <p:cNvSpPr>
            <a:spLocks noGrp="1"/>
          </p:cNvSpPr>
          <p:nvPr>
            <p:ph type="sldNum" sz="quarter" idx="12"/>
          </p:nvPr>
        </p:nvSpPr>
        <p:spPr/>
        <p:txBody>
          <a:bodyPr/>
          <a:lstStyle/>
          <a:p>
            <a:fld id="{3D8FCC80-B8C6-41B5-8B59-D370428BBA83}" type="slidenum">
              <a:rPr lang="fr-FR" smtClean="0"/>
              <a:t>4</a:t>
            </a:fld>
            <a:endParaRPr lang="fr-FR"/>
          </a:p>
        </p:txBody>
      </p:sp>
      <p:pic>
        <p:nvPicPr>
          <p:cNvPr id="5" name="Image 4">
            <a:extLst>
              <a:ext uri="{FF2B5EF4-FFF2-40B4-BE49-F238E27FC236}">
                <a16:creationId xmlns:a16="http://schemas.microsoft.com/office/drawing/2014/main" id="{0B8C5EFF-FEA4-4841-9357-AD7A98402BE8}"/>
              </a:ext>
            </a:extLst>
          </p:cNvPr>
          <p:cNvPicPr>
            <a:picLocks noChangeAspect="1"/>
          </p:cNvPicPr>
          <p:nvPr/>
        </p:nvPicPr>
        <p:blipFill>
          <a:blip r:embed="rId2"/>
          <a:stretch>
            <a:fillRect/>
          </a:stretch>
        </p:blipFill>
        <p:spPr>
          <a:xfrm>
            <a:off x="2483768" y="2473868"/>
            <a:ext cx="3971925" cy="3829050"/>
          </a:xfrm>
          <a:prstGeom prst="rect">
            <a:avLst/>
          </a:prstGeom>
        </p:spPr>
      </p:pic>
    </p:spTree>
    <p:extLst>
      <p:ext uri="{BB962C8B-B14F-4D97-AF65-F5344CB8AC3E}">
        <p14:creationId xmlns:p14="http://schemas.microsoft.com/office/powerpoint/2010/main" val="408394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DC8E12-0835-4287-8E48-4B899F1ABF8D}"/>
              </a:ext>
            </a:extLst>
          </p:cNvPr>
          <p:cNvSpPr>
            <a:spLocks noGrp="1"/>
          </p:cNvSpPr>
          <p:nvPr>
            <p:ph type="title"/>
          </p:nvPr>
        </p:nvSpPr>
        <p:spPr/>
        <p:txBody>
          <a:bodyPr/>
          <a:lstStyle/>
          <a:p>
            <a:r>
              <a:rPr lang="fr-FR" dirty="0"/>
              <a:t>Type B</a:t>
            </a:r>
          </a:p>
        </p:txBody>
      </p:sp>
      <p:pic>
        <p:nvPicPr>
          <p:cNvPr id="5" name="Espace réservé du contenu 4">
            <a:extLst>
              <a:ext uri="{FF2B5EF4-FFF2-40B4-BE49-F238E27FC236}">
                <a16:creationId xmlns:a16="http://schemas.microsoft.com/office/drawing/2014/main" id="{0C145D22-9FB0-4E16-9412-B461EE2868EF}"/>
              </a:ext>
            </a:extLst>
          </p:cNvPr>
          <p:cNvPicPr>
            <a:picLocks noGrp="1" noChangeAspect="1"/>
          </p:cNvPicPr>
          <p:nvPr>
            <p:ph idx="1"/>
          </p:nvPr>
        </p:nvPicPr>
        <p:blipFill>
          <a:blip r:embed="rId2"/>
          <a:stretch>
            <a:fillRect/>
          </a:stretch>
        </p:blipFill>
        <p:spPr>
          <a:xfrm>
            <a:off x="671075" y="1600200"/>
            <a:ext cx="7801850" cy="4876800"/>
          </a:xfrm>
          <a:prstGeom prst="rect">
            <a:avLst/>
          </a:prstGeom>
        </p:spPr>
      </p:pic>
      <p:sp>
        <p:nvSpPr>
          <p:cNvPr id="4" name="Espace réservé du numéro de diapositive 3">
            <a:extLst>
              <a:ext uri="{FF2B5EF4-FFF2-40B4-BE49-F238E27FC236}">
                <a16:creationId xmlns:a16="http://schemas.microsoft.com/office/drawing/2014/main" id="{18DAD37C-8EDC-4C6A-8F92-3C54C1EEA1C5}"/>
              </a:ext>
            </a:extLst>
          </p:cNvPr>
          <p:cNvSpPr>
            <a:spLocks noGrp="1"/>
          </p:cNvSpPr>
          <p:nvPr>
            <p:ph type="sldNum" sz="quarter" idx="12"/>
          </p:nvPr>
        </p:nvSpPr>
        <p:spPr/>
        <p:txBody>
          <a:bodyPr/>
          <a:lstStyle/>
          <a:p>
            <a:fld id="{3D8FCC80-B8C6-41B5-8B59-D370428BBA83}" type="slidenum">
              <a:rPr lang="fr-FR" smtClean="0"/>
              <a:t>40</a:t>
            </a:fld>
            <a:endParaRPr lang="fr-FR"/>
          </a:p>
        </p:txBody>
      </p:sp>
    </p:spTree>
    <p:extLst>
      <p:ext uri="{BB962C8B-B14F-4D97-AF65-F5344CB8AC3E}">
        <p14:creationId xmlns:p14="http://schemas.microsoft.com/office/powerpoint/2010/main" val="2422516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624165-0320-4DBD-8966-5B85BC0B240F}"/>
              </a:ext>
            </a:extLst>
          </p:cNvPr>
          <p:cNvSpPr>
            <a:spLocks noGrp="1"/>
          </p:cNvSpPr>
          <p:nvPr>
            <p:ph type="title"/>
          </p:nvPr>
        </p:nvSpPr>
        <p:spPr/>
        <p:txBody>
          <a:bodyPr/>
          <a:lstStyle/>
          <a:p>
            <a:r>
              <a:rPr lang="fr-FR" dirty="0"/>
              <a:t>Mini USB 2.0</a:t>
            </a:r>
          </a:p>
        </p:txBody>
      </p:sp>
      <p:pic>
        <p:nvPicPr>
          <p:cNvPr id="5" name="Espace réservé du contenu 4">
            <a:extLst>
              <a:ext uri="{FF2B5EF4-FFF2-40B4-BE49-F238E27FC236}">
                <a16:creationId xmlns:a16="http://schemas.microsoft.com/office/drawing/2014/main" id="{140841A8-AF6F-4DDE-AA07-E253DAC6EA3D}"/>
              </a:ext>
            </a:extLst>
          </p:cNvPr>
          <p:cNvPicPr>
            <a:picLocks noGrp="1" noChangeAspect="1"/>
          </p:cNvPicPr>
          <p:nvPr>
            <p:ph idx="1"/>
          </p:nvPr>
        </p:nvPicPr>
        <p:blipFill>
          <a:blip r:embed="rId2"/>
          <a:stretch>
            <a:fillRect/>
          </a:stretch>
        </p:blipFill>
        <p:spPr>
          <a:xfrm>
            <a:off x="1714500" y="2252662"/>
            <a:ext cx="5715000" cy="3571875"/>
          </a:xfrm>
          <a:prstGeom prst="rect">
            <a:avLst/>
          </a:prstGeom>
        </p:spPr>
      </p:pic>
      <p:sp>
        <p:nvSpPr>
          <p:cNvPr id="4" name="Espace réservé du numéro de diapositive 3">
            <a:extLst>
              <a:ext uri="{FF2B5EF4-FFF2-40B4-BE49-F238E27FC236}">
                <a16:creationId xmlns:a16="http://schemas.microsoft.com/office/drawing/2014/main" id="{909EE2A1-5635-4B93-9997-D73C2AB42FD8}"/>
              </a:ext>
            </a:extLst>
          </p:cNvPr>
          <p:cNvSpPr>
            <a:spLocks noGrp="1"/>
          </p:cNvSpPr>
          <p:nvPr>
            <p:ph type="sldNum" sz="quarter" idx="12"/>
          </p:nvPr>
        </p:nvSpPr>
        <p:spPr/>
        <p:txBody>
          <a:bodyPr/>
          <a:lstStyle/>
          <a:p>
            <a:fld id="{3D8FCC80-B8C6-41B5-8B59-D370428BBA83}" type="slidenum">
              <a:rPr lang="fr-FR" smtClean="0"/>
              <a:t>41</a:t>
            </a:fld>
            <a:endParaRPr lang="fr-FR"/>
          </a:p>
        </p:txBody>
      </p:sp>
    </p:spTree>
    <p:extLst>
      <p:ext uri="{BB962C8B-B14F-4D97-AF65-F5344CB8AC3E}">
        <p14:creationId xmlns:p14="http://schemas.microsoft.com/office/powerpoint/2010/main" val="3412264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65066-43FA-44C2-A14F-95A4B3C0ABDB}"/>
              </a:ext>
            </a:extLst>
          </p:cNvPr>
          <p:cNvSpPr>
            <a:spLocks noGrp="1"/>
          </p:cNvSpPr>
          <p:nvPr>
            <p:ph type="title"/>
          </p:nvPr>
        </p:nvSpPr>
        <p:spPr/>
        <p:txBody>
          <a:bodyPr/>
          <a:lstStyle/>
          <a:p>
            <a:r>
              <a:rPr lang="fr-FR" dirty="0"/>
              <a:t>Mini USB Type B </a:t>
            </a:r>
          </a:p>
        </p:txBody>
      </p:sp>
      <p:pic>
        <p:nvPicPr>
          <p:cNvPr id="5" name="Espace réservé du contenu 4">
            <a:extLst>
              <a:ext uri="{FF2B5EF4-FFF2-40B4-BE49-F238E27FC236}">
                <a16:creationId xmlns:a16="http://schemas.microsoft.com/office/drawing/2014/main" id="{1CBFAF10-9697-4DE9-A5FC-8D6DBEEF5219}"/>
              </a:ext>
            </a:extLst>
          </p:cNvPr>
          <p:cNvPicPr>
            <a:picLocks noGrp="1" noChangeAspect="1"/>
          </p:cNvPicPr>
          <p:nvPr>
            <p:ph idx="1"/>
          </p:nvPr>
        </p:nvPicPr>
        <p:blipFill>
          <a:blip r:embed="rId2"/>
          <a:stretch>
            <a:fillRect/>
          </a:stretch>
        </p:blipFill>
        <p:spPr>
          <a:xfrm>
            <a:off x="670560" y="1600200"/>
            <a:ext cx="7802880" cy="4876800"/>
          </a:xfrm>
          <a:prstGeom prst="rect">
            <a:avLst/>
          </a:prstGeom>
        </p:spPr>
      </p:pic>
      <p:sp>
        <p:nvSpPr>
          <p:cNvPr id="4" name="Espace réservé du numéro de diapositive 3">
            <a:extLst>
              <a:ext uri="{FF2B5EF4-FFF2-40B4-BE49-F238E27FC236}">
                <a16:creationId xmlns:a16="http://schemas.microsoft.com/office/drawing/2014/main" id="{FA524C48-53F5-48BC-A20E-BBBDDCDCFD06}"/>
              </a:ext>
            </a:extLst>
          </p:cNvPr>
          <p:cNvSpPr>
            <a:spLocks noGrp="1"/>
          </p:cNvSpPr>
          <p:nvPr>
            <p:ph type="sldNum" sz="quarter" idx="12"/>
          </p:nvPr>
        </p:nvSpPr>
        <p:spPr/>
        <p:txBody>
          <a:bodyPr/>
          <a:lstStyle/>
          <a:p>
            <a:fld id="{3D8FCC80-B8C6-41B5-8B59-D370428BBA83}" type="slidenum">
              <a:rPr lang="fr-FR" smtClean="0"/>
              <a:t>42</a:t>
            </a:fld>
            <a:endParaRPr lang="fr-FR"/>
          </a:p>
        </p:txBody>
      </p:sp>
    </p:spTree>
    <p:extLst>
      <p:ext uri="{BB962C8B-B14F-4D97-AF65-F5344CB8AC3E}">
        <p14:creationId xmlns:p14="http://schemas.microsoft.com/office/powerpoint/2010/main" val="1604174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90F05B-629E-43AB-BA0E-650EE94D4A71}"/>
              </a:ext>
            </a:extLst>
          </p:cNvPr>
          <p:cNvSpPr>
            <a:spLocks noGrp="1"/>
          </p:cNvSpPr>
          <p:nvPr>
            <p:ph type="title"/>
          </p:nvPr>
        </p:nvSpPr>
        <p:spPr/>
        <p:txBody>
          <a:bodyPr/>
          <a:lstStyle/>
          <a:p>
            <a:r>
              <a:rPr lang="fr-FR" dirty="0"/>
              <a:t>Micro USB Type A (peu utilisé)</a:t>
            </a:r>
          </a:p>
        </p:txBody>
      </p:sp>
      <p:pic>
        <p:nvPicPr>
          <p:cNvPr id="5" name="Espace réservé du contenu 4">
            <a:extLst>
              <a:ext uri="{FF2B5EF4-FFF2-40B4-BE49-F238E27FC236}">
                <a16:creationId xmlns:a16="http://schemas.microsoft.com/office/drawing/2014/main" id="{103642B0-3492-48A9-A7A1-D413DE4D697B}"/>
              </a:ext>
            </a:extLst>
          </p:cNvPr>
          <p:cNvPicPr>
            <a:picLocks noGrp="1" noChangeAspect="1"/>
          </p:cNvPicPr>
          <p:nvPr>
            <p:ph idx="1"/>
          </p:nvPr>
        </p:nvPicPr>
        <p:blipFill>
          <a:blip r:embed="rId2"/>
          <a:stretch>
            <a:fillRect/>
          </a:stretch>
        </p:blipFill>
        <p:spPr>
          <a:xfrm>
            <a:off x="1657350" y="2214562"/>
            <a:ext cx="5829300" cy="3648075"/>
          </a:xfrm>
          <a:prstGeom prst="rect">
            <a:avLst/>
          </a:prstGeom>
        </p:spPr>
      </p:pic>
      <p:sp>
        <p:nvSpPr>
          <p:cNvPr id="4" name="Espace réservé du numéro de diapositive 3">
            <a:extLst>
              <a:ext uri="{FF2B5EF4-FFF2-40B4-BE49-F238E27FC236}">
                <a16:creationId xmlns:a16="http://schemas.microsoft.com/office/drawing/2014/main" id="{583E0FA4-81C2-4ABC-B598-5C9B0FD02EF3}"/>
              </a:ext>
            </a:extLst>
          </p:cNvPr>
          <p:cNvSpPr>
            <a:spLocks noGrp="1"/>
          </p:cNvSpPr>
          <p:nvPr>
            <p:ph type="sldNum" sz="quarter" idx="12"/>
          </p:nvPr>
        </p:nvSpPr>
        <p:spPr/>
        <p:txBody>
          <a:bodyPr/>
          <a:lstStyle/>
          <a:p>
            <a:fld id="{3D8FCC80-B8C6-41B5-8B59-D370428BBA83}" type="slidenum">
              <a:rPr lang="fr-FR" smtClean="0"/>
              <a:t>43</a:t>
            </a:fld>
            <a:endParaRPr lang="fr-FR"/>
          </a:p>
        </p:txBody>
      </p:sp>
    </p:spTree>
    <p:extLst>
      <p:ext uri="{BB962C8B-B14F-4D97-AF65-F5344CB8AC3E}">
        <p14:creationId xmlns:p14="http://schemas.microsoft.com/office/powerpoint/2010/main" val="2704436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079B6F-4676-473C-B0DB-024D6622886C}"/>
              </a:ext>
            </a:extLst>
          </p:cNvPr>
          <p:cNvSpPr>
            <a:spLocks noGrp="1"/>
          </p:cNvSpPr>
          <p:nvPr>
            <p:ph type="title"/>
          </p:nvPr>
        </p:nvSpPr>
        <p:spPr/>
        <p:txBody>
          <a:bodyPr/>
          <a:lstStyle/>
          <a:p>
            <a:r>
              <a:rPr lang="fr-FR" dirty="0"/>
              <a:t>Micro USB Type B (phone)</a:t>
            </a:r>
          </a:p>
        </p:txBody>
      </p:sp>
      <p:pic>
        <p:nvPicPr>
          <p:cNvPr id="5" name="Espace réservé du contenu 4">
            <a:extLst>
              <a:ext uri="{FF2B5EF4-FFF2-40B4-BE49-F238E27FC236}">
                <a16:creationId xmlns:a16="http://schemas.microsoft.com/office/drawing/2014/main" id="{9B325D6E-E5B0-40BE-A4F9-C1A03C42259B}"/>
              </a:ext>
            </a:extLst>
          </p:cNvPr>
          <p:cNvPicPr>
            <a:picLocks noGrp="1" noChangeAspect="1"/>
          </p:cNvPicPr>
          <p:nvPr>
            <p:ph idx="1"/>
          </p:nvPr>
        </p:nvPicPr>
        <p:blipFill>
          <a:blip r:embed="rId2"/>
          <a:stretch>
            <a:fillRect/>
          </a:stretch>
        </p:blipFill>
        <p:spPr>
          <a:xfrm>
            <a:off x="723900" y="1633537"/>
            <a:ext cx="7696200" cy="4810125"/>
          </a:xfrm>
          <a:prstGeom prst="rect">
            <a:avLst/>
          </a:prstGeom>
        </p:spPr>
      </p:pic>
      <p:sp>
        <p:nvSpPr>
          <p:cNvPr id="4" name="Espace réservé du numéro de diapositive 3">
            <a:extLst>
              <a:ext uri="{FF2B5EF4-FFF2-40B4-BE49-F238E27FC236}">
                <a16:creationId xmlns:a16="http://schemas.microsoft.com/office/drawing/2014/main" id="{3A41961B-7F54-446C-B41D-D5E380DF23A8}"/>
              </a:ext>
            </a:extLst>
          </p:cNvPr>
          <p:cNvSpPr>
            <a:spLocks noGrp="1"/>
          </p:cNvSpPr>
          <p:nvPr>
            <p:ph type="sldNum" sz="quarter" idx="12"/>
          </p:nvPr>
        </p:nvSpPr>
        <p:spPr/>
        <p:txBody>
          <a:bodyPr/>
          <a:lstStyle/>
          <a:p>
            <a:fld id="{3D8FCC80-B8C6-41B5-8B59-D370428BBA83}" type="slidenum">
              <a:rPr lang="fr-FR" smtClean="0"/>
              <a:t>44</a:t>
            </a:fld>
            <a:endParaRPr lang="fr-FR"/>
          </a:p>
        </p:txBody>
      </p:sp>
    </p:spTree>
    <p:extLst>
      <p:ext uri="{BB962C8B-B14F-4D97-AF65-F5344CB8AC3E}">
        <p14:creationId xmlns:p14="http://schemas.microsoft.com/office/powerpoint/2010/main" val="1583241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16FC-B1EE-46D4-92BB-A297AC00D187}"/>
              </a:ext>
            </a:extLst>
          </p:cNvPr>
          <p:cNvSpPr>
            <a:spLocks noGrp="1"/>
          </p:cNvSpPr>
          <p:nvPr>
            <p:ph type="title"/>
          </p:nvPr>
        </p:nvSpPr>
        <p:spPr/>
        <p:txBody>
          <a:bodyPr/>
          <a:lstStyle/>
          <a:p>
            <a:r>
              <a:rPr lang="fr-FR" dirty="0"/>
              <a:t>USB Type A 3.0 (bleu)</a:t>
            </a:r>
          </a:p>
        </p:txBody>
      </p:sp>
      <p:pic>
        <p:nvPicPr>
          <p:cNvPr id="5" name="Espace réservé du contenu 4">
            <a:extLst>
              <a:ext uri="{FF2B5EF4-FFF2-40B4-BE49-F238E27FC236}">
                <a16:creationId xmlns:a16="http://schemas.microsoft.com/office/drawing/2014/main" id="{B9E208DB-EC96-4E00-99FB-A1A3849D11B0}"/>
              </a:ext>
            </a:extLst>
          </p:cNvPr>
          <p:cNvPicPr>
            <a:picLocks noGrp="1" noChangeAspect="1"/>
          </p:cNvPicPr>
          <p:nvPr>
            <p:ph idx="1"/>
          </p:nvPr>
        </p:nvPicPr>
        <p:blipFill>
          <a:blip r:embed="rId2"/>
          <a:stretch>
            <a:fillRect/>
          </a:stretch>
        </p:blipFill>
        <p:spPr>
          <a:xfrm>
            <a:off x="671119" y="1600200"/>
            <a:ext cx="7801761" cy="4876800"/>
          </a:xfrm>
          <a:prstGeom prst="rect">
            <a:avLst/>
          </a:prstGeom>
        </p:spPr>
      </p:pic>
      <p:sp>
        <p:nvSpPr>
          <p:cNvPr id="4" name="Espace réservé du numéro de diapositive 3">
            <a:extLst>
              <a:ext uri="{FF2B5EF4-FFF2-40B4-BE49-F238E27FC236}">
                <a16:creationId xmlns:a16="http://schemas.microsoft.com/office/drawing/2014/main" id="{DDBC2DAF-AC61-4F72-9744-3ECE3707E616}"/>
              </a:ext>
            </a:extLst>
          </p:cNvPr>
          <p:cNvSpPr>
            <a:spLocks noGrp="1"/>
          </p:cNvSpPr>
          <p:nvPr>
            <p:ph type="sldNum" sz="quarter" idx="12"/>
          </p:nvPr>
        </p:nvSpPr>
        <p:spPr/>
        <p:txBody>
          <a:bodyPr/>
          <a:lstStyle/>
          <a:p>
            <a:fld id="{3D8FCC80-B8C6-41B5-8B59-D370428BBA83}" type="slidenum">
              <a:rPr lang="fr-FR" smtClean="0"/>
              <a:t>45</a:t>
            </a:fld>
            <a:endParaRPr lang="fr-FR"/>
          </a:p>
        </p:txBody>
      </p:sp>
    </p:spTree>
    <p:extLst>
      <p:ext uri="{BB962C8B-B14F-4D97-AF65-F5344CB8AC3E}">
        <p14:creationId xmlns:p14="http://schemas.microsoft.com/office/powerpoint/2010/main" val="1550218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0E73A-2D4C-4406-ACC7-7CD69A66749B}"/>
              </a:ext>
            </a:extLst>
          </p:cNvPr>
          <p:cNvSpPr>
            <a:spLocks noGrp="1"/>
          </p:cNvSpPr>
          <p:nvPr>
            <p:ph type="title"/>
          </p:nvPr>
        </p:nvSpPr>
        <p:spPr/>
        <p:txBody>
          <a:bodyPr/>
          <a:lstStyle/>
          <a:p>
            <a:r>
              <a:rPr lang="fr-FR" dirty="0"/>
              <a:t>USB Type B 3.0</a:t>
            </a:r>
          </a:p>
        </p:txBody>
      </p:sp>
      <p:pic>
        <p:nvPicPr>
          <p:cNvPr id="5" name="Espace réservé du contenu 4">
            <a:extLst>
              <a:ext uri="{FF2B5EF4-FFF2-40B4-BE49-F238E27FC236}">
                <a16:creationId xmlns:a16="http://schemas.microsoft.com/office/drawing/2014/main" id="{F4A1AEF4-2F15-417E-A581-ABE2BA8D30A7}"/>
              </a:ext>
            </a:extLst>
          </p:cNvPr>
          <p:cNvPicPr>
            <a:picLocks noGrp="1" noChangeAspect="1"/>
          </p:cNvPicPr>
          <p:nvPr>
            <p:ph idx="1"/>
          </p:nvPr>
        </p:nvPicPr>
        <p:blipFill>
          <a:blip r:embed="rId2"/>
          <a:stretch>
            <a:fillRect/>
          </a:stretch>
        </p:blipFill>
        <p:spPr>
          <a:xfrm>
            <a:off x="674220" y="1600200"/>
            <a:ext cx="7795560" cy="4876800"/>
          </a:xfrm>
          <a:prstGeom prst="rect">
            <a:avLst/>
          </a:prstGeom>
        </p:spPr>
      </p:pic>
      <p:sp>
        <p:nvSpPr>
          <p:cNvPr id="4" name="Espace réservé du numéro de diapositive 3">
            <a:extLst>
              <a:ext uri="{FF2B5EF4-FFF2-40B4-BE49-F238E27FC236}">
                <a16:creationId xmlns:a16="http://schemas.microsoft.com/office/drawing/2014/main" id="{5445420E-7C7C-41F5-B28A-D3AD92ECEB56}"/>
              </a:ext>
            </a:extLst>
          </p:cNvPr>
          <p:cNvSpPr>
            <a:spLocks noGrp="1"/>
          </p:cNvSpPr>
          <p:nvPr>
            <p:ph type="sldNum" sz="quarter" idx="12"/>
          </p:nvPr>
        </p:nvSpPr>
        <p:spPr/>
        <p:txBody>
          <a:bodyPr/>
          <a:lstStyle/>
          <a:p>
            <a:fld id="{3D8FCC80-B8C6-41B5-8B59-D370428BBA83}" type="slidenum">
              <a:rPr lang="fr-FR" smtClean="0"/>
              <a:t>46</a:t>
            </a:fld>
            <a:endParaRPr lang="fr-FR"/>
          </a:p>
        </p:txBody>
      </p:sp>
    </p:spTree>
    <p:extLst>
      <p:ext uri="{BB962C8B-B14F-4D97-AF65-F5344CB8AC3E}">
        <p14:creationId xmlns:p14="http://schemas.microsoft.com/office/powerpoint/2010/main" val="3596118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75025-75EE-4085-A15C-AAF402D97E27}"/>
              </a:ext>
            </a:extLst>
          </p:cNvPr>
          <p:cNvSpPr>
            <a:spLocks noGrp="1"/>
          </p:cNvSpPr>
          <p:nvPr>
            <p:ph type="title"/>
          </p:nvPr>
        </p:nvSpPr>
        <p:spPr/>
        <p:txBody>
          <a:bodyPr/>
          <a:lstStyle/>
          <a:p>
            <a:r>
              <a:rPr lang="fr-FR" dirty="0"/>
              <a:t>Micro USB Type B 3.0 (DD externe)</a:t>
            </a:r>
          </a:p>
        </p:txBody>
      </p:sp>
      <p:pic>
        <p:nvPicPr>
          <p:cNvPr id="5" name="Espace réservé du contenu 4">
            <a:extLst>
              <a:ext uri="{FF2B5EF4-FFF2-40B4-BE49-F238E27FC236}">
                <a16:creationId xmlns:a16="http://schemas.microsoft.com/office/drawing/2014/main" id="{AB9479F0-AABF-457E-8F11-F0B216DDDDD1}"/>
              </a:ext>
            </a:extLst>
          </p:cNvPr>
          <p:cNvPicPr>
            <a:picLocks noGrp="1" noChangeAspect="1"/>
          </p:cNvPicPr>
          <p:nvPr>
            <p:ph idx="1"/>
          </p:nvPr>
        </p:nvPicPr>
        <p:blipFill>
          <a:blip r:embed="rId2"/>
          <a:stretch>
            <a:fillRect/>
          </a:stretch>
        </p:blipFill>
        <p:spPr>
          <a:xfrm>
            <a:off x="670560" y="1600200"/>
            <a:ext cx="7802880" cy="4876800"/>
          </a:xfrm>
          <a:prstGeom prst="rect">
            <a:avLst/>
          </a:prstGeom>
        </p:spPr>
      </p:pic>
      <p:sp>
        <p:nvSpPr>
          <p:cNvPr id="4" name="Espace réservé du numéro de diapositive 3">
            <a:extLst>
              <a:ext uri="{FF2B5EF4-FFF2-40B4-BE49-F238E27FC236}">
                <a16:creationId xmlns:a16="http://schemas.microsoft.com/office/drawing/2014/main" id="{D827F75B-E6A3-42F1-A411-EB70B0B485E5}"/>
              </a:ext>
            </a:extLst>
          </p:cNvPr>
          <p:cNvSpPr>
            <a:spLocks noGrp="1"/>
          </p:cNvSpPr>
          <p:nvPr>
            <p:ph type="sldNum" sz="quarter" idx="12"/>
          </p:nvPr>
        </p:nvSpPr>
        <p:spPr/>
        <p:txBody>
          <a:bodyPr/>
          <a:lstStyle/>
          <a:p>
            <a:fld id="{3D8FCC80-B8C6-41B5-8B59-D370428BBA83}" type="slidenum">
              <a:rPr lang="fr-FR" smtClean="0"/>
              <a:t>47</a:t>
            </a:fld>
            <a:endParaRPr lang="fr-FR"/>
          </a:p>
        </p:txBody>
      </p:sp>
    </p:spTree>
    <p:extLst>
      <p:ext uri="{BB962C8B-B14F-4D97-AF65-F5344CB8AC3E}">
        <p14:creationId xmlns:p14="http://schemas.microsoft.com/office/powerpoint/2010/main" val="1095317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AB9E3-CD72-4B9B-94CB-9285577BC2B2}"/>
              </a:ext>
            </a:extLst>
          </p:cNvPr>
          <p:cNvSpPr>
            <a:spLocks noGrp="1"/>
          </p:cNvSpPr>
          <p:nvPr>
            <p:ph type="title"/>
          </p:nvPr>
        </p:nvSpPr>
        <p:spPr/>
        <p:txBody>
          <a:bodyPr/>
          <a:lstStyle/>
          <a:p>
            <a:r>
              <a:rPr lang="fr-FR" dirty="0"/>
              <a:t>USB Type C</a:t>
            </a:r>
          </a:p>
        </p:txBody>
      </p:sp>
      <p:pic>
        <p:nvPicPr>
          <p:cNvPr id="5" name="Espace réservé du contenu 4">
            <a:extLst>
              <a:ext uri="{FF2B5EF4-FFF2-40B4-BE49-F238E27FC236}">
                <a16:creationId xmlns:a16="http://schemas.microsoft.com/office/drawing/2014/main" id="{8EFF941E-6B6F-4ED7-98F7-559BD8A02B19}"/>
              </a:ext>
            </a:extLst>
          </p:cNvPr>
          <p:cNvPicPr>
            <a:picLocks noGrp="1" noChangeAspect="1"/>
          </p:cNvPicPr>
          <p:nvPr>
            <p:ph idx="1"/>
          </p:nvPr>
        </p:nvPicPr>
        <p:blipFill>
          <a:blip r:embed="rId2"/>
          <a:stretch>
            <a:fillRect/>
          </a:stretch>
        </p:blipFill>
        <p:spPr>
          <a:xfrm>
            <a:off x="1838325" y="2443162"/>
            <a:ext cx="5467350" cy="3190875"/>
          </a:xfrm>
          <a:prstGeom prst="rect">
            <a:avLst/>
          </a:prstGeom>
        </p:spPr>
      </p:pic>
      <p:sp>
        <p:nvSpPr>
          <p:cNvPr id="4" name="Espace réservé du numéro de diapositive 3">
            <a:extLst>
              <a:ext uri="{FF2B5EF4-FFF2-40B4-BE49-F238E27FC236}">
                <a16:creationId xmlns:a16="http://schemas.microsoft.com/office/drawing/2014/main" id="{7EBC3F57-DEE2-4952-B9DB-EA3AA2E7C4BC}"/>
              </a:ext>
            </a:extLst>
          </p:cNvPr>
          <p:cNvSpPr>
            <a:spLocks noGrp="1"/>
          </p:cNvSpPr>
          <p:nvPr>
            <p:ph type="sldNum" sz="quarter" idx="12"/>
          </p:nvPr>
        </p:nvSpPr>
        <p:spPr/>
        <p:txBody>
          <a:bodyPr/>
          <a:lstStyle/>
          <a:p>
            <a:fld id="{3D8FCC80-B8C6-41B5-8B59-D370428BBA83}" type="slidenum">
              <a:rPr lang="fr-FR" smtClean="0"/>
              <a:t>48</a:t>
            </a:fld>
            <a:endParaRPr lang="fr-FR"/>
          </a:p>
        </p:txBody>
      </p:sp>
    </p:spTree>
    <p:extLst>
      <p:ext uri="{BB962C8B-B14F-4D97-AF65-F5344CB8AC3E}">
        <p14:creationId xmlns:p14="http://schemas.microsoft.com/office/powerpoint/2010/main" val="1818629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3AEBFF-D577-430A-ADC1-21BF17FE5B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F700977-CC29-4530-997D-C63BFCE6495A}"/>
              </a:ext>
            </a:extLst>
          </p:cNvPr>
          <p:cNvSpPr>
            <a:spLocks noGrp="1"/>
          </p:cNvSpPr>
          <p:nvPr>
            <p:ph idx="1"/>
          </p:nvPr>
        </p:nvSpPr>
        <p:spPr/>
        <p:txBody>
          <a:bodyPr/>
          <a:lstStyle/>
          <a:p>
            <a:r>
              <a:rPr lang="fr-FR" dirty="0"/>
              <a:t>Le nouveau connecteur USB-C a été lancé en 2014 et est destiné à simplifié la norme USB pour qu’elle ne repose que sur ce connecteur. </a:t>
            </a:r>
          </a:p>
          <a:p>
            <a:r>
              <a:rPr lang="fr-FR" dirty="0"/>
              <a:t>Son principal avantage est que cette prise est réversible : vous pourrez donc brancher dans tous les sens cette prise USB Type-C. </a:t>
            </a:r>
          </a:p>
          <a:p>
            <a:r>
              <a:rPr lang="fr-FR" dirty="0"/>
              <a:t>Dernière chose, le connecteur USB-C est compatible avec toutes les versions USB jusqu’à 3.1.</a:t>
            </a:r>
          </a:p>
        </p:txBody>
      </p:sp>
      <p:sp>
        <p:nvSpPr>
          <p:cNvPr id="4" name="Espace réservé du numéro de diapositive 3">
            <a:extLst>
              <a:ext uri="{FF2B5EF4-FFF2-40B4-BE49-F238E27FC236}">
                <a16:creationId xmlns:a16="http://schemas.microsoft.com/office/drawing/2014/main" id="{1E98E533-4C53-46C5-B75D-1351DF8071A6}"/>
              </a:ext>
            </a:extLst>
          </p:cNvPr>
          <p:cNvSpPr>
            <a:spLocks noGrp="1"/>
          </p:cNvSpPr>
          <p:nvPr>
            <p:ph type="sldNum" sz="quarter" idx="12"/>
          </p:nvPr>
        </p:nvSpPr>
        <p:spPr/>
        <p:txBody>
          <a:bodyPr/>
          <a:lstStyle/>
          <a:p>
            <a:fld id="{3D8FCC80-B8C6-41B5-8B59-D370428BBA83}" type="slidenum">
              <a:rPr lang="fr-FR" smtClean="0"/>
              <a:t>49</a:t>
            </a:fld>
            <a:endParaRPr lang="fr-FR"/>
          </a:p>
        </p:txBody>
      </p:sp>
    </p:spTree>
    <p:extLst>
      <p:ext uri="{BB962C8B-B14F-4D97-AF65-F5344CB8AC3E}">
        <p14:creationId xmlns:p14="http://schemas.microsoft.com/office/powerpoint/2010/main" val="337274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C7CC7B-FF3F-43FC-AE54-0CFCA755AFD4}"/>
              </a:ext>
            </a:extLst>
          </p:cNvPr>
          <p:cNvSpPr>
            <a:spLocks noGrp="1"/>
          </p:cNvSpPr>
          <p:nvPr>
            <p:ph type="title"/>
          </p:nvPr>
        </p:nvSpPr>
        <p:spPr/>
        <p:txBody>
          <a:bodyPr/>
          <a:lstStyle/>
          <a:p>
            <a:r>
              <a:rPr lang="fr-FR" dirty="0"/>
              <a:t>Carte Mère</a:t>
            </a:r>
          </a:p>
        </p:txBody>
      </p:sp>
      <p:sp>
        <p:nvSpPr>
          <p:cNvPr id="3" name="Espace réservé du texte 2">
            <a:extLst>
              <a:ext uri="{FF2B5EF4-FFF2-40B4-BE49-F238E27FC236}">
                <a16:creationId xmlns:a16="http://schemas.microsoft.com/office/drawing/2014/main" id="{2DEFB9E7-0363-41D7-940C-28B5E3CAF491}"/>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B1258A7-DCAA-4CB3-A887-4BDAB0ECA6AB}"/>
              </a:ext>
            </a:extLst>
          </p:cNvPr>
          <p:cNvSpPr>
            <a:spLocks noGrp="1"/>
          </p:cNvSpPr>
          <p:nvPr>
            <p:ph type="sldNum" sz="quarter" idx="12"/>
          </p:nvPr>
        </p:nvSpPr>
        <p:spPr/>
        <p:txBody>
          <a:bodyPr/>
          <a:lstStyle/>
          <a:p>
            <a:fld id="{3D8FCC80-B8C6-41B5-8B59-D370428BBA83}" type="slidenum">
              <a:rPr lang="fr-FR" smtClean="0"/>
              <a:t>5</a:t>
            </a:fld>
            <a:endParaRPr lang="fr-FR"/>
          </a:p>
        </p:txBody>
      </p:sp>
    </p:spTree>
    <p:extLst>
      <p:ext uri="{BB962C8B-B14F-4D97-AF65-F5344CB8AC3E}">
        <p14:creationId xmlns:p14="http://schemas.microsoft.com/office/powerpoint/2010/main" val="3184196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A2170B-7A33-44C6-81BC-AEED7087EF0C}"/>
              </a:ext>
            </a:extLst>
          </p:cNvPr>
          <p:cNvSpPr>
            <a:spLocks noGrp="1"/>
          </p:cNvSpPr>
          <p:nvPr>
            <p:ph type="title"/>
          </p:nvPr>
        </p:nvSpPr>
        <p:spPr/>
        <p:txBody>
          <a:bodyPr/>
          <a:lstStyle/>
          <a:p>
            <a:r>
              <a:rPr lang="fr-FR" dirty="0"/>
              <a:t>Vitesse de transfert</a:t>
            </a:r>
          </a:p>
        </p:txBody>
      </p:sp>
      <p:pic>
        <p:nvPicPr>
          <p:cNvPr id="5" name="Espace réservé du contenu 4">
            <a:extLst>
              <a:ext uri="{FF2B5EF4-FFF2-40B4-BE49-F238E27FC236}">
                <a16:creationId xmlns:a16="http://schemas.microsoft.com/office/drawing/2014/main" id="{84FAD4C9-37F9-4CC6-B97C-9BCDB251AFC0}"/>
              </a:ext>
            </a:extLst>
          </p:cNvPr>
          <p:cNvPicPr>
            <a:picLocks noGrp="1" noChangeAspect="1"/>
          </p:cNvPicPr>
          <p:nvPr>
            <p:ph idx="1"/>
          </p:nvPr>
        </p:nvPicPr>
        <p:blipFill>
          <a:blip r:embed="rId2"/>
          <a:stretch>
            <a:fillRect/>
          </a:stretch>
        </p:blipFill>
        <p:spPr>
          <a:xfrm>
            <a:off x="862248" y="3042865"/>
            <a:ext cx="7419504" cy="1889373"/>
          </a:xfrm>
          <a:prstGeom prst="rect">
            <a:avLst/>
          </a:prstGeom>
        </p:spPr>
      </p:pic>
      <p:sp>
        <p:nvSpPr>
          <p:cNvPr id="4" name="Espace réservé du numéro de diapositive 3">
            <a:extLst>
              <a:ext uri="{FF2B5EF4-FFF2-40B4-BE49-F238E27FC236}">
                <a16:creationId xmlns:a16="http://schemas.microsoft.com/office/drawing/2014/main" id="{08E740B7-F5E8-43E9-9361-920B8B94ED1E}"/>
              </a:ext>
            </a:extLst>
          </p:cNvPr>
          <p:cNvSpPr>
            <a:spLocks noGrp="1"/>
          </p:cNvSpPr>
          <p:nvPr>
            <p:ph type="sldNum" sz="quarter" idx="12"/>
          </p:nvPr>
        </p:nvSpPr>
        <p:spPr/>
        <p:txBody>
          <a:bodyPr/>
          <a:lstStyle/>
          <a:p>
            <a:fld id="{3D8FCC80-B8C6-41B5-8B59-D370428BBA83}" type="slidenum">
              <a:rPr lang="fr-FR" smtClean="0"/>
              <a:t>50</a:t>
            </a:fld>
            <a:endParaRPr lang="fr-FR"/>
          </a:p>
        </p:txBody>
      </p:sp>
    </p:spTree>
    <p:extLst>
      <p:ext uri="{BB962C8B-B14F-4D97-AF65-F5344CB8AC3E}">
        <p14:creationId xmlns:p14="http://schemas.microsoft.com/office/powerpoint/2010/main" val="245671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6ADF33-A020-40F5-A733-7872D231D338}"/>
              </a:ext>
            </a:extLst>
          </p:cNvPr>
          <p:cNvSpPr>
            <a:spLocks noGrp="1"/>
          </p:cNvSpPr>
          <p:nvPr>
            <p:ph type="title"/>
          </p:nvPr>
        </p:nvSpPr>
        <p:spPr/>
        <p:txBody>
          <a:bodyPr/>
          <a:lstStyle/>
          <a:p>
            <a:r>
              <a:rPr lang="fr-FR" dirty="0"/>
              <a:t>Réseau filaire</a:t>
            </a:r>
          </a:p>
        </p:txBody>
      </p:sp>
      <p:sp>
        <p:nvSpPr>
          <p:cNvPr id="3" name="Espace réservé du contenu 2">
            <a:extLst>
              <a:ext uri="{FF2B5EF4-FFF2-40B4-BE49-F238E27FC236}">
                <a16:creationId xmlns:a16="http://schemas.microsoft.com/office/drawing/2014/main" id="{582ED0A4-1CBF-4852-981B-DF8912C48B9E}"/>
              </a:ext>
            </a:extLst>
          </p:cNvPr>
          <p:cNvSpPr>
            <a:spLocks noGrp="1"/>
          </p:cNvSpPr>
          <p:nvPr>
            <p:ph idx="1"/>
          </p:nvPr>
        </p:nvSpPr>
        <p:spPr/>
        <p:txBody>
          <a:bodyPr/>
          <a:lstStyle/>
          <a:p>
            <a:r>
              <a:rPr lang="fr-FR" dirty="0"/>
              <a:t>La quasi-totalité des cartes mères possède une, voire plusieurs prises réseau (RJ45). Ces connecteurs supportent différents taux de transfert, les plus courants sont :</a:t>
            </a:r>
          </a:p>
          <a:p>
            <a:pPr>
              <a:buFont typeface="Wingdings" panose="05000000000000000000" pitchFamily="2" charset="2"/>
              <a:buChar char="Ø"/>
            </a:pPr>
            <a:r>
              <a:rPr lang="fr-FR" dirty="0"/>
              <a:t>100 Mbit/s (12,5 Mo/s)</a:t>
            </a:r>
          </a:p>
          <a:p>
            <a:pPr>
              <a:buFont typeface="Wingdings" panose="05000000000000000000" pitchFamily="2" charset="2"/>
              <a:buChar char="Ø"/>
            </a:pPr>
            <a:r>
              <a:rPr lang="fr-FR" dirty="0"/>
              <a:t>1 Gbit/s (125 Mo/s)</a:t>
            </a:r>
          </a:p>
          <a:p>
            <a:endParaRPr lang="fr-FR" dirty="0"/>
          </a:p>
          <a:p>
            <a:endParaRPr lang="fr-FR" dirty="0"/>
          </a:p>
        </p:txBody>
      </p:sp>
      <p:sp>
        <p:nvSpPr>
          <p:cNvPr id="4" name="Espace réservé du numéro de diapositive 3">
            <a:extLst>
              <a:ext uri="{FF2B5EF4-FFF2-40B4-BE49-F238E27FC236}">
                <a16:creationId xmlns:a16="http://schemas.microsoft.com/office/drawing/2014/main" id="{A5913649-FA9F-4098-95FC-8AB4D41A95EF}"/>
              </a:ext>
            </a:extLst>
          </p:cNvPr>
          <p:cNvSpPr>
            <a:spLocks noGrp="1"/>
          </p:cNvSpPr>
          <p:nvPr>
            <p:ph type="sldNum" sz="quarter" idx="12"/>
          </p:nvPr>
        </p:nvSpPr>
        <p:spPr/>
        <p:txBody>
          <a:bodyPr/>
          <a:lstStyle/>
          <a:p>
            <a:fld id="{3D8FCC80-B8C6-41B5-8B59-D370428BBA83}" type="slidenum">
              <a:rPr lang="fr-FR" smtClean="0"/>
              <a:t>51</a:t>
            </a:fld>
            <a:endParaRPr lang="fr-FR"/>
          </a:p>
        </p:txBody>
      </p:sp>
      <p:pic>
        <p:nvPicPr>
          <p:cNvPr id="5" name="Image 4">
            <a:extLst>
              <a:ext uri="{FF2B5EF4-FFF2-40B4-BE49-F238E27FC236}">
                <a16:creationId xmlns:a16="http://schemas.microsoft.com/office/drawing/2014/main" id="{D1A44976-18AB-4BE0-AD3B-5F6D9B2582BC}"/>
              </a:ext>
            </a:extLst>
          </p:cNvPr>
          <p:cNvPicPr>
            <a:picLocks noChangeAspect="1"/>
          </p:cNvPicPr>
          <p:nvPr/>
        </p:nvPicPr>
        <p:blipFill>
          <a:blip r:embed="rId2"/>
          <a:stretch>
            <a:fillRect/>
          </a:stretch>
        </p:blipFill>
        <p:spPr>
          <a:xfrm>
            <a:off x="5076056" y="3212976"/>
            <a:ext cx="2780928" cy="2780928"/>
          </a:xfrm>
          <a:prstGeom prst="rect">
            <a:avLst/>
          </a:prstGeom>
        </p:spPr>
      </p:pic>
    </p:spTree>
    <p:extLst>
      <p:ext uri="{BB962C8B-B14F-4D97-AF65-F5344CB8AC3E}">
        <p14:creationId xmlns:p14="http://schemas.microsoft.com/office/powerpoint/2010/main" val="390697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50496-C667-4E32-9CC4-4F628393583A}"/>
              </a:ext>
            </a:extLst>
          </p:cNvPr>
          <p:cNvSpPr>
            <a:spLocks noGrp="1"/>
          </p:cNvSpPr>
          <p:nvPr>
            <p:ph type="title"/>
          </p:nvPr>
        </p:nvSpPr>
        <p:spPr/>
        <p:txBody>
          <a:bodyPr/>
          <a:lstStyle/>
          <a:p>
            <a:r>
              <a:rPr lang="fr-FR" dirty="0"/>
              <a:t>Réseau sans fil</a:t>
            </a:r>
          </a:p>
        </p:txBody>
      </p:sp>
      <p:sp>
        <p:nvSpPr>
          <p:cNvPr id="3" name="Espace réservé du contenu 2">
            <a:extLst>
              <a:ext uri="{FF2B5EF4-FFF2-40B4-BE49-F238E27FC236}">
                <a16:creationId xmlns:a16="http://schemas.microsoft.com/office/drawing/2014/main" id="{A778258E-3E3E-4A89-AA1D-F1705C56C40C}"/>
              </a:ext>
            </a:extLst>
          </p:cNvPr>
          <p:cNvSpPr>
            <a:spLocks noGrp="1"/>
          </p:cNvSpPr>
          <p:nvPr>
            <p:ph idx="1"/>
          </p:nvPr>
        </p:nvSpPr>
        <p:spPr/>
        <p:txBody>
          <a:bodyPr/>
          <a:lstStyle/>
          <a:p>
            <a:r>
              <a:rPr lang="fr-FR" dirty="0"/>
              <a:t>Certaines cartes mères intègrent les fonctionnalités des cartes Wi-Fi. Elles prennent en charge la plupart des normes actuelles, à savoir 802.11b et 802.11g. </a:t>
            </a:r>
          </a:p>
          <a:p>
            <a:r>
              <a:rPr lang="fr-FR" dirty="0"/>
              <a:t>Ces cartes mères sont généralement pourvues d’un connecteur pour une antenne Wi-Fi.</a:t>
            </a:r>
          </a:p>
        </p:txBody>
      </p:sp>
      <p:sp>
        <p:nvSpPr>
          <p:cNvPr id="4" name="Espace réservé du numéro de diapositive 3">
            <a:extLst>
              <a:ext uri="{FF2B5EF4-FFF2-40B4-BE49-F238E27FC236}">
                <a16:creationId xmlns:a16="http://schemas.microsoft.com/office/drawing/2014/main" id="{29983B6A-9D6E-4FE7-AC55-2CBF2A5DB985}"/>
              </a:ext>
            </a:extLst>
          </p:cNvPr>
          <p:cNvSpPr>
            <a:spLocks noGrp="1"/>
          </p:cNvSpPr>
          <p:nvPr>
            <p:ph type="sldNum" sz="quarter" idx="12"/>
          </p:nvPr>
        </p:nvSpPr>
        <p:spPr/>
        <p:txBody>
          <a:bodyPr/>
          <a:lstStyle/>
          <a:p>
            <a:fld id="{3D8FCC80-B8C6-41B5-8B59-D370428BBA83}" type="slidenum">
              <a:rPr lang="fr-FR" smtClean="0"/>
              <a:t>52</a:t>
            </a:fld>
            <a:endParaRPr lang="fr-FR"/>
          </a:p>
        </p:txBody>
      </p:sp>
      <p:pic>
        <p:nvPicPr>
          <p:cNvPr id="5" name="Image 4">
            <a:extLst>
              <a:ext uri="{FF2B5EF4-FFF2-40B4-BE49-F238E27FC236}">
                <a16:creationId xmlns:a16="http://schemas.microsoft.com/office/drawing/2014/main" id="{FD67D2BA-4340-41AD-B8D9-0BA7355083F3}"/>
              </a:ext>
            </a:extLst>
          </p:cNvPr>
          <p:cNvPicPr>
            <a:picLocks noChangeAspect="1"/>
          </p:cNvPicPr>
          <p:nvPr/>
        </p:nvPicPr>
        <p:blipFill>
          <a:blip r:embed="rId2"/>
          <a:stretch>
            <a:fillRect/>
          </a:stretch>
        </p:blipFill>
        <p:spPr>
          <a:xfrm>
            <a:off x="2843808" y="3735221"/>
            <a:ext cx="2780928" cy="2780928"/>
          </a:xfrm>
          <a:prstGeom prst="rect">
            <a:avLst/>
          </a:prstGeom>
        </p:spPr>
      </p:pic>
    </p:spTree>
    <p:extLst>
      <p:ext uri="{BB962C8B-B14F-4D97-AF65-F5344CB8AC3E}">
        <p14:creationId xmlns:p14="http://schemas.microsoft.com/office/powerpoint/2010/main" val="44802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103240-64D3-47FB-9CB1-A7451747988E}"/>
              </a:ext>
            </a:extLst>
          </p:cNvPr>
          <p:cNvSpPr>
            <a:spLocks noGrp="1"/>
          </p:cNvSpPr>
          <p:nvPr>
            <p:ph type="title"/>
          </p:nvPr>
        </p:nvSpPr>
        <p:spPr/>
        <p:txBody>
          <a:bodyPr/>
          <a:lstStyle/>
          <a:p>
            <a:r>
              <a:rPr lang="fr-FR" dirty="0"/>
              <a:t>Multimédia</a:t>
            </a:r>
          </a:p>
        </p:txBody>
      </p:sp>
      <p:sp>
        <p:nvSpPr>
          <p:cNvPr id="3" name="Espace réservé du contenu 2">
            <a:extLst>
              <a:ext uri="{FF2B5EF4-FFF2-40B4-BE49-F238E27FC236}">
                <a16:creationId xmlns:a16="http://schemas.microsoft.com/office/drawing/2014/main" id="{05262C59-CA4E-4370-B3B6-AB6E479F27B2}"/>
              </a:ext>
            </a:extLst>
          </p:cNvPr>
          <p:cNvSpPr>
            <a:spLocks noGrp="1"/>
          </p:cNvSpPr>
          <p:nvPr>
            <p:ph idx="1"/>
          </p:nvPr>
        </p:nvSpPr>
        <p:spPr/>
        <p:txBody>
          <a:bodyPr/>
          <a:lstStyle/>
          <a:p>
            <a:r>
              <a:rPr lang="fr-FR" dirty="0"/>
              <a:t>Les cartes mères intègrent depuis de nombreuses années des cartes son. Autrefois de piètre qualité et limitées à la stéréo, les cartes son intégrées ont beaucoup progressé en qualité et délivrent désormais un son multicanal (5.1, 7.1).</a:t>
            </a:r>
          </a:p>
          <a:p>
            <a:endParaRPr lang="fr-FR" dirty="0"/>
          </a:p>
          <a:p>
            <a:r>
              <a:rPr lang="fr-FR" dirty="0"/>
              <a:t>Néanmoins, elles n’arrivent pas au degré de qualité et de performance que peut offrir une carte son séparée connectée sur un port PCI ou PCI Express.</a:t>
            </a:r>
          </a:p>
        </p:txBody>
      </p:sp>
      <p:sp>
        <p:nvSpPr>
          <p:cNvPr id="4" name="Espace réservé du numéro de diapositive 3">
            <a:extLst>
              <a:ext uri="{FF2B5EF4-FFF2-40B4-BE49-F238E27FC236}">
                <a16:creationId xmlns:a16="http://schemas.microsoft.com/office/drawing/2014/main" id="{87B2706A-68A0-4A20-97A5-BE832A2586E4}"/>
              </a:ext>
            </a:extLst>
          </p:cNvPr>
          <p:cNvSpPr>
            <a:spLocks noGrp="1"/>
          </p:cNvSpPr>
          <p:nvPr>
            <p:ph type="sldNum" sz="quarter" idx="12"/>
          </p:nvPr>
        </p:nvSpPr>
        <p:spPr/>
        <p:txBody>
          <a:bodyPr/>
          <a:lstStyle/>
          <a:p>
            <a:fld id="{3D8FCC80-B8C6-41B5-8B59-D370428BBA83}" type="slidenum">
              <a:rPr lang="fr-FR" smtClean="0"/>
              <a:t>53</a:t>
            </a:fld>
            <a:endParaRPr lang="fr-FR"/>
          </a:p>
        </p:txBody>
      </p:sp>
    </p:spTree>
    <p:extLst>
      <p:ext uri="{BB962C8B-B14F-4D97-AF65-F5344CB8AC3E}">
        <p14:creationId xmlns:p14="http://schemas.microsoft.com/office/powerpoint/2010/main" val="221978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A47F3-6EE9-494B-9490-9159CDE3B1E5}"/>
              </a:ext>
            </a:extLst>
          </p:cNvPr>
          <p:cNvSpPr>
            <a:spLocks noGrp="1"/>
          </p:cNvSpPr>
          <p:nvPr>
            <p:ph type="title"/>
          </p:nvPr>
        </p:nvSpPr>
        <p:spPr/>
        <p:txBody>
          <a:bodyPr/>
          <a:lstStyle/>
          <a:p>
            <a:r>
              <a:rPr lang="fr-FR" dirty="0"/>
              <a:t>RME </a:t>
            </a:r>
            <a:r>
              <a:rPr lang="fr-FR" dirty="0" err="1"/>
              <a:t>HDSPe</a:t>
            </a:r>
            <a:r>
              <a:rPr lang="fr-FR" dirty="0"/>
              <a:t> AIO</a:t>
            </a:r>
          </a:p>
        </p:txBody>
      </p:sp>
      <p:pic>
        <p:nvPicPr>
          <p:cNvPr id="5" name="Espace réservé du contenu 4">
            <a:extLst>
              <a:ext uri="{FF2B5EF4-FFF2-40B4-BE49-F238E27FC236}">
                <a16:creationId xmlns:a16="http://schemas.microsoft.com/office/drawing/2014/main" id="{AD7D3888-ABF2-4DF7-B3AA-1C3C683A4A24}"/>
              </a:ext>
            </a:extLst>
          </p:cNvPr>
          <p:cNvPicPr>
            <a:picLocks noGrp="1" noChangeAspect="1"/>
          </p:cNvPicPr>
          <p:nvPr>
            <p:ph idx="1"/>
          </p:nvPr>
        </p:nvPicPr>
        <p:blipFill>
          <a:blip r:embed="rId2"/>
          <a:stretch>
            <a:fillRect/>
          </a:stretch>
        </p:blipFill>
        <p:spPr>
          <a:xfrm>
            <a:off x="2133600" y="1600200"/>
            <a:ext cx="4876800" cy="4876800"/>
          </a:xfrm>
          <a:prstGeom prst="rect">
            <a:avLst/>
          </a:prstGeom>
        </p:spPr>
      </p:pic>
      <p:sp>
        <p:nvSpPr>
          <p:cNvPr id="4" name="Espace réservé du numéro de diapositive 3">
            <a:extLst>
              <a:ext uri="{FF2B5EF4-FFF2-40B4-BE49-F238E27FC236}">
                <a16:creationId xmlns:a16="http://schemas.microsoft.com/office/drawing/2014/main" id="{4BEC0C65-5AE6-4C4A-93B6-84C4B3F1661E}"/>
              </a:ext>
            </a:extLst>
          </p:cNvPr>
          <p:cNvSpPr>
            <a:spLocks noGrp="1"/>
          </p:cNvSpPr>
          <p:nvPr>
            <p:ph type="sldNum" sz="quarter" idx="12"/>
          </p:nvPr>
        </p:nvSpPr>
        <p:spPr/>
        <p:txBody>
          <a:bodyPr/>
          <a:lstStyle/>
          <a:p>
            <a:fld id="{3D8FCC80-B8C6-41B5-8B59-D370428BBA83}" type="slidenum">
              <a:rPr lang="fr-FR" smtClean="0"/>
              <a:t>54</a:t>
            </a:fld>
            <a:endParaRPr lang="fr-FR"/>
          </a:p>
        </p:txBody>
      </p:sp>
    </p:spTree>
    <p:extLst>
      <p:ext uri="{BB962C8B-B14F-4D97-AF65-F5344CB8AC3E}">
        <p14:creationId xmlns:p14="http://schemas.microsoft.com/office/powerpoint/2010/main" val="3089280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F68D3-E224-4DC0-B100-BF46832A4C75}"/>
              </a:ext>
            </a:extLst>
          </p:cNvPr>
          <p:cNvSpPr>
            <a:spLocks noGrp="1"/>
          </p:cNvSpPr>
          <p:nvPr>
            <p:ph type="title"/>
          </p:nvPr>
        </p:nvSpPr>
        <p:spPr/>
        <p:txBody>
          <a:bodyPr/>
          <a:lstStyle/>
          <a:p>
            <a:r>
              <a:rPr lang="fr-FR" dirty="0"/>
              <a:t>Vidéo</a:t>
            </a:r>
          </a:p>
        </p:txBody>
      </p:sp>
      <p:sp>
        <p:nvSpPr>
          <p:cNvPr id="3" name="Espace réservé du contenu 2">
            <a:extLst>
              <a:ext uri="{FF2B5EF4-FFF2-40B4-BE49-F238E27FC236}">
                <a16:creationId xmlns:a16="http://schemas.microsoft.com/office/drawing/2014/main" id="{EC68D844-2302-49DE-8232-B132847B5097}"/>
              </a:ext>
            </a:extLst>
          </p:cNvPr>
          <p:cNvSpPr>
            <a:spLocks noGrp="1"/>
          </p:cNvSpPr>
          <p:nvPr>
            <p:ph idx="1"/>
          </p:nvPr>
        </p:nvSpPr>
        <p:spPr/>
        <p:txBody>
          <a:bodyPr/>
          <a:lstStyle/>
          <a:p>
            <a:r>
              <a:rPr lang="fr-FR" dirty="0"/>
              <a:t>Les circuits graphiques sont intégrés dans la plupart des processeurs récents (IGPU). </a:t>
            </a:r>
          </a:p>
          <a:p>
            <a:r>
              <a:rPr lang="fr-FR" dirty="0"/>
              <a:t>Le choix d’un circuit ne dépend plus de la carte mère, mais du processeur. Seuls les connecteurs vidéo sont dépendants de la carte mère.</a:t>
            </a:r>
          </a:p>
          <a:p>
            <a:endParaRPr lang="fr-FR" dirty="0"/>
          </a:p>
          <a:p>
            <a:r>
              <a:rPr lang="fr-FR" dirty="0"/>
              <a:t>La plupart des cartes mères sont équipées d’un connecteur HDMI (</a:t>
            </a:r>
            <a:r>
              <a:rPr lang="fr-FR" b="1" dirty="0"/>
              <a:t>High </a:t>
            </a:r>
            <a:r>
              <a:rPr lang="fr-FR" b="1" dirty="0" err="1"/>
              <a:t>Definition</a:t>
            </a:r>
            <a:r>
              <a:rPr lang="fr-FR" b="1" dirty="0"/>
              <a:t> </a:t>
            </a:r>
            <a:r>
              <a:rPr lang="fr-FR" b="1" dirty="0" err="1"/>
              <a:t>Multimedia</a:t>
            </a:r>
            <a:r>
              <a:rPr lang="fr-FR" b="1" dirty="0"/>
              <a:t> Interface</a:t>
            </a:r>
            <a:r>
              <a:rPr lang="fr-FR" dirty="0"/>
              <a:t>) qui est le standard aujourd’hui en matière de connexion vidéo. Les connecteurs sont de type DVI ou VGA si vous utilisez des écrans à tube cathodique ou des écrans LCD de première génération.</a:t>
            </a:r>
          </a:p>
        </p:txBody>
      </p:sp>
      <p:sp>
        <p:nvSpPr>
          <p:cNvPr id="4" name="Espace réservé du numéro de diapositive 3">
            <a:extLst>
              <a:ext uri="{FF2B5EF4-FFF2-40B4-BE49-F238E27FC236}">
                <a16:creationId xmlns:a16="http://schemas.microsoft.com/office/drawing/2014/main" id="{11F28C92-9DF8-4644-BAA8-41B45F57F347}"/>
              </a:ext>
            </a:extLst>
          </p:cNvPr>
          <p:cNvSpPr>
            <a:spLocks noGrp="1"/>
          </p:cNvSpPr>
          <p:nvPr>
            <p:ph type="sldNum" sz="quarter" idx="12"/>
          </p:nvPr>
        </p:nvSpPr>
        <p:spPr/>
        <p:txBody>
          <a:bodyPr/>
          <a:lstStyle/>
          <a:p>
            <a:fld id="{3D8FCC80-B8C6-41B5-8B59-D370428BBA83}" type="slidenum">
              <a:rPr lang="fr-FR" smtClean="0"/>
              <a:t>55</a:t>
            </a:fld>
            <a:endParaRPr lang="fr-FR"/>
          </a:p>
        </p:txBody>
      </p:sp>
    </p:spTree>
    <p:extLst>
      <p:ext uri="{BB962C8B-B14F-4D97-AF65-F5344CB8AC3E}">
        <p14:creationId xmlns:p14="http://schemas.microsoft.com/office/powerpoint/2010/main" val="693521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2DBDE-73DE-4550-A8AC-E2E74B8881B5}"/>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F47BBD3B-248A-434A-96AF-ABC5ED441E9E}"/>
              </a:ext>
            </a:extLst>
          </p:cNvPr>
          <p:cNvPicPr>
            <a:picLocks noGrp="1" noChangeAspect="1"/>
          </p:cNvPicPr>
          <p:nvPr>
            <p:ph idx="1"/>
          </p:nvPr>
        </p:nvPicPr>
        <p:blipFill>
          <a:blip r:embed="rId2"/>
          <a:stretch>
            <a:fillRect/>
          </a:stretch>
        </p:blipFill>
        <p:spPr>
          <a:xfrm>
            <a:off x="2627784" y="1844824"/>
            <a:ext cx="4210967" cy="4210967"/>
          </a:xfrm>
          <a:prstGeom prst="rect">
            <a:avLst/>
          </a:prstGeom>
        </p:spPr>
      </p:pic>
      <p:sp>
        <p:nvSpPr>
          <p:cNvPr id="4" name="Espace réservé du numéro de diapositive 3">
            <a:extLst>
              <a:ext uri="{FF2B5EF4-FFF2-40B4-BE49-F238E27FC236}">
                <a16:creationId xmlns:a16="http://schemas.microsoft.com/office/drawing/2014/main" id="{3AB54CA0-5EB6-4B55-9E82-112E329E3503}"/>
              </a:ext>
            </a:extLst>
          </p:cNvPr>
          <p:cNvSpPr>
            <a:spLocks noGrp="1"/>
          </p:cNvSpPr>
          <p:nvPr>
            <p:ph type="sldNum" sz="quarter" idx="12"/>
          </p:nvPr>
        </p:nvSpPr>
        <p:spPr/>
        <p:txBody>
          <a:bodyPr/>
          <a:lstStyle/>
          <a:p>
            <a:fld id="{3D8FCC80-B8C6-41B5-8B59-D370428BBA83}" type="slidenum">
              <a:rPr lang="fr-FR" smtClean="0"/>
              <a:t>56</a:t>
            </a:fld>
            <a:endParaRPr lang="fr-FR"/>
          </a:p>
        </p:txBody>
      </p:sp>
    </p:spTree>
    <p:extLst>
      <p:ext uri="{BB962C8B-B14F-4D97-AF65-F5344CB8AC3E}">
        <p14:creationId xmlns:p14="http://schemas.microsoft.com/office/powerpoint/2010/main" val="2393859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60E789-3B4F-451E-88DD-298B1719479F}"/>
              </a:ext>
            </a:extLst>
          </p:cNvPr>
          <p:cNvSpPr>
            <a:spLocks noGrp="1"/>
          </p:cNvSpPr>
          <p:nvPr>
            <p:ph type="title"/>
          </p:nvPr>
        </p:nvSpPr>
        <p:spPr/>
        <p:txBody>
          <a:bodyPr/>
          <a:lstStyle/>
          <a:p>
            <a:r>
              <a:rPr lang="fr-FR" dirty="0"/>
              <a:t>Les nouveautés</a:t>
            </a:r>
          </a:p>
        </p:txBody>
      </p:sp>
      <p:sp>
        <p:nvSpPr>
          <p:cNvPr id="3" name="Espace réservé du contenu 2">
            <a:extLst>
              <a:ext uri="{FF2B5EF4-FFF2-40B4-BE49-F238E27FC236}">
                <a16:creationId xmlns:a16="http://schemas.microsoft.com/office/drawing/2014/main" id="{0D255EF1-8E00-4350-B146-DFF114DDB4F6}"/>
              </a:ext>
            </a:extLst>
          </p:cNvPr>
          <p:cNvSpPr>
            <a:spLocks noGrp="1"/>
          </p:cNvSpPr>
          <p:nvPr>
            <p:ph idx="1"/>
          </p:nvPr>
        </p:nvSpPr>
        <p:spPr/>
        <p:txBody>
          <a:bodyPr/>
          <a:lstStyle/>
          <a:p>
            <a:r>
              <a:rPr lang="fr-FR" dirty="0"/>
              <a:t>Les écrans déportés</a:t>
            </a:r>
          </a:p>
        </p:txBody>
      </p:sp>
      <p:sp>
        <p:nvSpPr>
          <p:cNvPr id="4" name="Espace réservé du numéro de diapositive 3">
            <a:extLst>
              <a:ext uri="{FF2B5EF4-FFF2-40B4-BE49-F238E27FC236}">
                <a16:creationId xmlns:a16="http://schemas.microsoft.com/office/drawing/2014/main" id="{F0D8A0BD-96B1-422E-B755-CE514C208695}"/>
              </a:ext>
            </a:extLst>
          </p:cNvPr>
          <p:cNvSpPr>
            <a:spLocks noGrp="1"/>
          </p:cNvSpPr>
          <p:nvPr>
            <p:ph type="sldNum" sz="quarter" idx="12"/>
          </p:nvPr>
        </p:nvSpPr>
        <p:spPr/>
        <p:txBody>
          <a:bodyPr/>
          <a:lstStyle/>
          <a:p>
            <a:fld id="{3D8FCC80-B8C6-41B5-8B59-D370428BBA83}" type="slidenum">
              <a:rPr lang="fr-FR" smtClean="0"/>
              <a:t>57</a:t>
            </a:fld>
            <a:endParaRPr lang="fr-FR"/>
          </a:p>
        </p:txBody>
      </p:sp>
      <p:pic>
        <p:nvPicPr>
          <p:cNvPr id="5" name="Image 4">
            <a:extLst>
              <a:ext uri="{FF2B5EF4-FFF2-40B4-BE49-F238E27FC236}">
                <a16:creationId xmlns:a16="http://schemas.microsoft.com/office/drawing/2014/main" id="{3D33BE5D-1CEB-40FC-AF64-F83F5EFDB448}"/>
              </a:ext>
            </a:extLst>
          </p:cNvPr>
          <p:cNvPicPr>
            <a:picLocks noChangeAspect="1"/>
          </p:cNvPicPr>
          <p:nvPr/>
        </p:nvPicPr>
        <p:blipFill>
          <a:blip r:embed="rId2"/>
          <a:stretch>
            <a:fillRect/>
          </a:stretch>
        </p:blipFill>
        <p:spPr>
          <a:xfrm>
            <a:off x="3851920" y="2132856"/>
            <a:ext cx="2160240" cy="3960440"/>
          </a:xfrm>
          <a:prstGeom prst="rect">
            <a:avLst/>
          </a:prstGeom>
        </p:spPr>
      </p:pic>
    </p:spTree>
    <p:extLst>
      <p:ext uri="{BB962C8B-B14F-4D97-AF65-F5344CB8AC3E}">
        <p14:creationId xmlns:p14="http://schemas.microsoft.com/office/powerpoint/2010/main" val="4090009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63C3F0-1C26-40FC-A8AC-2D293A85890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A72C11C-3730-4889-85C7-D954511FBDBA}"/>
              </a:ext>
            </a:extLst>
          </p:cNvPr>
          <p:cNvSpPr>
            <a:spLocks noGrp="1"/>
          </p:cNvSpPr>
          <p:nvPr>
            <p:ph idx="1"/>
          </p:nvPr>
        </p:nvSpPr>
        <p:spPr/>
        <p:txBody>
          <a:bodyPr/>
          <a:lstStyle/>
          <a:p>
            <a:r>
              <a:rPr lang="fr-FR" dirty="0"/>
              <a:t>Il est désormais possible de connecter une carte mère sur un petit écran intégré au boîtier. </a:t>
            </a:r>
          </a:p>
          <a:p>
            <a:r>
              <a:rPr lang="fr-FR" dirty="0"/>
              <a:t>Cet écran fournit des informations sur le système (températures, vitesse de rotation des ventilateurs). </a:t>
            </a:r>
          </a:p>
          <a:p>
            <a:r>
              <a:rPr lang="fr-FR" dirty="0"/>
              <a:t>Si vous disposez au minimum de Windows 7, d’autres informations peuvent être affichées comme celles concernant le lecteur multimédia (lecture, avance rapide, pause, etc.) ou le fonctionnement de l’ordinateur.</a:t>
            </a:r>
          </a:p>
        </p:txBody>
      </p:sp>
      <p:sp>
        <p:nvSpPr>
          <p:cNvPr id="4" name="Espace réservé du numéro de diapositive 3">
            <a:extLst>
              <a:ext uri="{FF2B5EF4-FFF2-40B4-BE49-F238E27FC236}">
                <a16:creationId xmlns:a16="http://schemas.microsoft.com/office/drawing/2014/main" id="{CEDCE20E-5A12-4BDC-9E2F-6BB1D2C98C36}"/>
              </a:ext>
            </a:extLst>
          </p:cNvPr>
          <p:cNvSpPr>
            <a:spLocks noGrp="1"/>
          </p:cNvSpPr>
          <p:nvPr>
            <p:ph type="sldNum" sz="quarter" idx="12"/>
          </p:nvPr>
        </p:nvSpPr>
        <p:spPr/>
        <p:txBody>
          <a:bodyPr/>
          <a:lstStyle/>
          <a:p>
            <a:fld id="{3D8FCC80-B8C6-41B5-8B59-D370428BBA83}" type="slidenum">
              <a:rPr lang="fr-FR" smtClean="0"/>
              <a:t>58</a:t>
            </a:fld>
            <a:endParaRPr lang="fr-FR"/>
          </a:p>
        </p:txBody>
      </p:sp>
    </p:spTree>
    <p:extLst>
      <p:ext uri="{BB962C8B-B14F-4D97-AF65-F5344CB8AC3E}">
        <p14:creationId xmlns:p14="http://schemas.microsoft.com/office/powerpoint/2010/main" val="1822003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3693F-9F7D-4E35-8260-52B71CD631E2}"/>
              </a:ext>
            </a:extLst>
          </p:cNvPr>
          <p:cNvSpPr>
            <a:spLocks noGrp="1"/>
          </p:cNvSpPr>
          <p:nvPr>
            <p:ph type="title"/>
          </p:nvPr>
        </p:nvSpPr>
        <p:spPr/>
        <p:txBody>
          <a:bodyPr/>
          <a:lstStyle/>
          <a:p>
            <a:r>
              <a:rPr lang="fr-FR" dirty="0"/>
              <a:t>Pilotes, support, garanties</a:t>
            </a:r>
          </a:p>
        </p:txBody>
      </p:sp>
      <p:sp>
        <p:nvSpPr>
          <p:cNvPr id="3" name="Espace réservé du contenu 2">
            <a:extLst>
              <a:ext uri="{FF2B5EF4-FFF2-40B4-BE49-F238E27FC236}">
                <a16:creationId xmlns:a16="http://schemas.microsoft.com/office/drawing/2014/main" id="{2C5B3F9F-248B-48FA-8B32-BA4A55E2DD3F}"/>
              </a:ext>
            </a:extLst>
          </p:cNvPr>
          <p:cNvSpPr>
            <a:spLocks noGrp="1"/>
          </p:cNvSpPr>
          <p:nvPr>
            <p:ph idx="1"/>
          </p:nvPr>
        </p:nvSpPr>
        <p:spPr/>
        <p:txBody>
          <a:bodyPr/>
          <a:lstStyle/>
          <a:p>
            <a:r>
              <a:rPr lang="fr-FR" dirty="0"/>
              <a:t>Orientez-vous vers des marques réputées qui ont fait leurs preuves. </a:t>
            </a:r>
          </a:p>
          <a:p>
            <a:r>
              <a:rPr lang="fr-FR" dirty="0"/>
              <a:t>On pourra citer Intel, Asus, MSI, </a:t>
            </a:r>
            <a:r>
              <a:rPr lang="fr-FR" dirty="0" err="1"/>
              <a:t>Gygabyte</a:t>
            </a:r>
            <a:r>
              <a:rPr lang="fr-FR" dirty="0"/>
              <a:t>. </a:t>
            </a:r>
          </a:p>
          <a:p>
            <a:r>
              <a:rPr lang="fr-FR" dirty="0"/>
              <a:t>Consultez les forums ou les sites spécialisés pour évaluer la réputation des produits d’une marque. </a:t>
            </a:r>
          </a:p>
          <a:p>
            <a:r>
              <a:rPr lang="fr-FR" dirty="0"/>
              <a:t>Les marques renommées proposent en général des produits plus chers que la concurrence, mais la fiabilité et le support technique sont généralement à la hauteur.</a:t>
            </a:r>
          </a:p>
        </p:txBody>
      </p:sp>
      <p:sp>
        <p:nvSpPr>
          <p:cNvPr id="4" name="Espace réservé du numéro de diapositive 3">
            <a:extLst>
              <a:ext uri="{FF2B5EF4-FFF2-40B4-BE49-F238E27FC236}">
                <a16:creationId xmlns:a16="http://schemas.microsoft.com/office/drawing/2014/main" id="{5C1D3BD8-65AB-474F-8781-F0E87677F614}"/>
              </a:ext>
            </a:extLst>
          </p:cNvPr>
          <p:cNvSpPr>
            <a:spLocks noGrp="1"/>
          </p:cNvSpPr>
          <p:nvPr>
            <p:ph type="sldNum" sz="quarter" idx="12"/>
          </p:nvPr>
        </p:nvSpPr>
        <p:spPr/>
        <p:txBody>
          <a:bodyPr/>
          <a:lstStyle/>
          <a:p>
            <a:fld id="{3D8FCC80-B8C6-41B5-8B59-D370428BBA83}" type="slidenum">
              <a:rPr lang="fr-FR" smtClean="0"/>
              <a:t>59</a:t>
            </a:fld>
            <a:endParaRPr lang="fr-FR"/>
          </a:p>
        </p:txBody>
      </p:sp>
    </p:spTree>
    <p:extLst>
      <p:ext uri="{BB962C8B-B14F-4D97-AF65-F5344CB8AC3E}">
        <p14:creationId xmlns:p14="http://schemas.microsoft.com/office/powerpoint/2010/main" val="295309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F5D0-F1A3-480A-BB74-D2F96DDC3C39}"/>
              </a:ext>
            </a:extLst>
          </p:cNvPr>
          <p:cNvSpPr>
            <a:spLocks noGrp="1"/>
          </p:cNvSpPr>
          <p:nvPr>
            <p:ph type="title"/>
          </p:nvPr>
        </p:nvSpPr>
        <p:spPr/>
        <p:txBody>
          <a:bodyPr>
            <a:normAutofit/>
          </a:bodyPr>
          <a:lstStyle/>
          <a:p>
            <a:r>
              <a:rPr lang="fr-FR" dirty="0"/>
              <a:t>Découvrir la carte mère</a:t>
            </a:r>
          </a:p>
        </p:txBody>
      </p:sp>
      <p:sp>
        <p:nvSpPr>
          <p:cNvPr id="3" name="Espace réservé du contenu 2">
            <a:extLst>
              <a:ext uri="{FF2B5EF4-FFF2-40B4-BE49-F238E27FC236}">
                <a16:creationId xmlns:a16="http://schemas.microsoft.com/office/drawing/2014/main" id="{6FBB3269-7F14-4469-84E6-51E5822F7FF2}"/>
              </a:ext>
            </a:extLst>
          </p:cNvPr>
          <p:cNvSpPr>
            <a:spLocks noGrp="1"/>
          </p:cNvSpPr>
          <p:nvPr>
            <p:ph idx="1"/>
          </p:nvPr>
        </p:nvSpPr>
        <p:spPr/>
        <p:txBody>
          <a:bodyPr/>
          <a:lstStyle/>
          <a:p>
            <a:r>
              <a:rPr lang="fr-FR" dirty="0"/>
              <a:t>C’est un matériel informatique, plus précisément une plaque avec des circuits électroniques. </a:t>
            </a:r>
          </a:p>
          <a:p>
            <a:r>
              <a:rPr lang="fr-FR" dirty="0"/>
              <a:t>Elle sert à </a:t>
            </a:r>
            <a:r>
              <a:rPr lang="fr-FR" b="1" dirty="0"/>
              <a:t>interconnecter</a:t>
            </a:r>
            <a:r>
              <a:rPr lang="fr-FR" dirty="0"/>
              <a:t> tous les composants d’un micro-ordinateur. </a:t>
            </a:r>
          </a:p>
          <a:p>
            <a:r>
              <a:rPr lang="fr-FR" dirty="0"/>
              <a:t>On peut assimiler la carte mère au </a:t>
            </a:r>
            <a:r>
              <a:rPr lang="fr-FR" b="1" dirty="0"/>
              <a:t>système nerveux </a:t>
            </a:r>
            <a:r>
              <a:rPr lang="fr-FR" dirty="0"/>
              <a:t>d’un être humain.</a:t>
            </a:r>
          </a:p>
        </p:txBody>
      </p:sp>
      <p:sp>
        <p:nvSpPr>
          <p:cNvPr id="4" name="Espace réservé du numéro de diapositive 3">
            <a:extLst>
              <a:ext uri="{FF2B5EF4-FFF2-40B4-BE49-F238E27FC236}">
                <a16:creationId xmlns:a16="http://schemas.microsoft.com/office/drawing/2014/main" id="{7877303B-E588-4552-9363-A7803B874657}"/>
              </a:ext>
            </a:extLst>
          </p:cNvPr>
          <p:cNvSpPr>
            <a:spLocks noGrp="1"/>
          </p:cNvSpPr>
          <p:nvPr>
            <p:ph type="sldNum" sz="quarter" idx="12"/>
          </p:nvPr>
        </p:nvSpPr>
        <p:spPr/>
        <p:txBody>
          <a:bodyPr/>
          <a:lstStyle/>
          <a:p>
            <a:fld id="{3D8FCC80-B8C6-41B5-8B59-D370428BBA83}" type="slidenum">
              <a:rPr lang="fr-FR" smtClean="0"/>
              <a:t>6</a:t>
            </a:fld>
            <a:endParaRPr lang="fr-FR"/>
          </a:p>
        </p:txBody>
      </p:sp>
    </p:spTree>
    <p:extLst>
      <p:ext uri="{BB962C8B-B14F-4D97-AF65-F5344CB8AC3E}">
        <p14:creationId xmlns:p14="http://schemas.microsoft.com/office/powerpoint/2010/main" val="85596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1D7C9B-8615-4F8B-A347-D689BAFA97FD}"/>
              </a:ext>
            </a:extLst>
          </p:cNvPr>
          <p:cNvSpPr>
            <a:spLocks noGrp="1"/>
          </p:cNvSpPr>
          <p:nvPr>
            <p:ph type="title"/>
          </p:nvPr>
        </p:nvSpPr>
        <p:spPr/>
        <p:txBody>
          <a:bodyPr/>
          <a:lstStyle/>
          <a:p>
            <a:r>
              <a:rPr lang="fr-FR" dirty="0"/>
              <a:t>Mise en Pratique</a:t>
            </a:r>
          </a:p>
        </p:txBody>
      </p:sp>
      <p:sp>
        <p:nvSpPr>
          <p:cNvPr id="3" name="Espace réservé du texte 2">
            <a:extLst>
              <a:ext uri="{FF2B5EF4-FFF2-40B4-BE49-F238E27FC236}">
                <a16:creationId xmlns:a16="http://schemas.microsoft.com/office/drawing/2014/main" id="{3F24FE81-E36C-4BCC-9773-0C12D72892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A199FFE-048C-4C34-89E1-D46542D86CEC}"/>
              </a:ext>
            </a:extLst>
          </p:cNvPr>
          <p:cNvSpPr>
            <a:spLocks noGrp="1"/>
          </p:cNvSpPr>
          <p:nvPr>
            <p:ph type="sldNum" sz="quarter" idx="12"/>
          </p:nvPr>
        </p:nvSpPr>
        <p:spPr/>
        <p:txBody>
          <a:bodyPr/>
          <a:lstStyle/>
          <a:p>
            <a:fld id="{3D8FCC80-B8C6-41B5-8B59-D370428BBA83}" type="slidenum">
              <a:rPr lang="fr-FR" smtClean="0"/>
              <a:t>60</a:t>
            </a:fld>
            <a:endParaRPr lang="fr-FR"/>
          </a:p>
        </p:txBody>
      </p:sp>
    </p:spTree>
    <p:extLst>
      <p:ext uri="{BB962C8B-B14F-4D97-AF65-F5344CB8AC3E}">
        <p14:creationId xmlns:p14="http://schemas.microsoft.com/office/powerpoint/2010/main" val="2056971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655E3-72EF-44DF-BD1C-039D36F1235B}"/>
              </a:ext>
            </a:extLst>
          </p:cNvPr>
          <p:cNvSpPr>
            <a:spLocks noGrp="1"/>
          </p:cNvSpPr>
          <p:nvPr>
            <p:ph type="title"/>
          </p:nvPr>
        </p:nvSpPr>
        <p:spPr/>
        <p:txBody>
          <a:bodyPr>
            <a:normAutofit/>
          </a:bodyPr>
          <a:lstStyle/>
          <a:p>
            <a:r>
              <a:rPr lang="fr-FR" dirty="0"/>
              <a:t>TP</a:t>
            </a:r>
          </a:p>
        </p:txBody>
      </p:sp>
      <p:sp>
        <p:nvSpPr>
          <p:cNvPr id="3" name="Espace réservé du contenu 2">
            <a:extLst>
              <a:ext uri="{FF2B5EF4-FFF2-40B4-BE49-F238E27FC236}">
                <a16:creationId xmlns:a16="http://schemas.microsoft.com/office/drawing/2014/main" id="{D56478CF-2C43-4665-97DE-90DE28192B5F}"/>
              </a:ext>
            </a:extLst>
          </p:cNvPr>
          <p:cNvSpPr>
            <a:spLocks noGrp="1"/>
          </p:cNvSpPr>
          <p:nvPr>
            <p:ph idx="1"/>
          </p:nvPr>
        </p:nvSpPr>
        <p:spPr/>
        <p:txBody>
          <a:bodyPr/>
          <a:lstStyle/>
          <a:p>
            <a:r>
              <a:rPr lang="fr-FR" dirty="0"/>
              <a:t>Carte mère : </a:t>
            </a:r>
          </a:p>
          <a:p>
            <a:r>
              <a:rPr lang="fr-FR" dirty="0"/>
              <a:t>Tarif</a:t>
            </a:r>
          </a:p>
          <a:p>
            <a:pPr>
              <a:buFont typeface="Wingdings" panose="05000000000000000000" pitchFamily="2" charset="2"/>
              <a:buChar char="Ø"/>
            </a:pPr>
            <a:r>
              <a:rPr lang="fr-FR" dirty="0"/>
              <a:t>Utilisation bureautique : ASROCK, ASUS, Gigabyte MSI</a:t>
            </a:r>
          </a:p>
          <a:p>
            <a:pPr>
              <a:buFont typeface="Wingdings" panose="05000000000000000000" pitchFamily="2" charset="2"/>
              <a:buChar char="Ø"/>
            </a:pPr>
            <a:r>
              <a:rPr lang="fr-FR" dirty="0"/>
              <a:t>Utilisation graphique : ASROCK, ASUS, Gigabyte MSI</a:t>
            </a:r>
          </a:p>
          <a:p>
            <a:endParaRPr lang="fr-FR" dirty="0"/>
          </a:p>
          <a:p>
            <a:pPr>
              <a:buFont typeface="Wingdings" panose="05000000000000000000" pitchFamily="2" charset="2"/>
              <a:buChar char="Ø"/>
            </a:pPr>
            <a:r>
              <a:rPr lang="fr-FR" dirty="0"/>
              <a:t>Entrée de gamme &lt;100€</a:t>
            </a:r>
          </a:p>
          <a:p>
            <a:pPr>
              <a:buFont typeface="Wingdings" panose="05000000000000000000" pitchFamily="2" charset="2"/>
              <a:buChar char="Ø"/>
            </a:pPr>
            <a:r>
              <a:rPr lang="fr-FR" dirty="0"/>
              <a:t>Milieu de gamme 150€ et 200€</a:t>
            </a:r>
          </a:p>
          <a:p>
            <a:pPr>
              <a:buFont typeface="Wingdings" panose="05000000000000000000" pitchFamily="2" charset="2"/>
              <a:buChar char="Ø"/>
            </a:pPr>
            <a:r>
              <a:rPr lang="fr-FR" dirty="0"/>
              <a:t>Haut </a:t>
            </a:r>
            <a:r>
              <a:rPr lang="fr-FR"/>
              <a:t>de gamme &gt; 300€</a:t>
            </a:r>
            <a:endParaRPr lang="fr-FR" dirty="0"/>
          </a:p>
          <a:p>
            <a:endParaRPr lang="fr-FR" dirty="0"/>
          </a:p>
        </p:txBody>
      </p:sp>
      <p:sp>
        <p:nvSpPr>
          <p:cNvPr id="4" name="Espace réservé du numéro de diapositive 3">
            <a:extLst>
              <a:ext uri="{FF2B5EF4-FFF2-40B4-BE49-F238E27FC236}">
                <a16:creationId xmlns:a16="http://schemas.microsoft.com/office/drawing/2014/main" id="{297A56E2-1588-4318-B4BC-C9FAD07D2900}"/>
              </a:ext>
            </a:extLst>
          </p:cNvPr>
          <p:cNvSpPr>
            <a:spLocks noGrp="1"/>
          </p:cNvSpPr>
          <p:nvPr>
            <p:ph type="sldNum" sz="quarter" idx="12"/>
          </p:nvPr>
        </p:nvSpPr>
        <p:spPr/>
        <p:txBody>
          <a:bodyPr/>
          <a:lstStyle/>
          <a:p>
            <a:fld id="{3D8FCC80-B8C6-41B5-8B59-D370428BBA83}" type="slidenum">
              <a:rPr lang="fr-FR" smtClean="0"/>
              <a:t>61</a:t>
            </a:fld>
            <a:endParaRPr lang="fr-FR"/>
          </a:p>
        </p:txBody>
      </p:sp>
    </p:spTree>
    <p:extLst>
      <p:ext uri="{BB962C8B-B14F-4D97-AF65-F5344CB8AC3E}">
        <p14:creationId xmlns:p14="http://schemas.microsoft.com/office/powerpoint/2010/main" val="12252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99C957-14C0-4930-ADC9-4DEB6996BBA3}"/>
              </a:ext>
            </a:extLst>
          </p:cNvPr>
          <p:cNvSpPr>
            <a:spLocks noGrp="1"/>
          </p:cNvSpPr>
          <p:nvPr>
            <p:ph type="title"/>
          </p:nvPr>
        </p:nvSpPr>
        <p:spPr/>
        <p:txBody>
          <a:bodyPr/>
          <a:lstStyle/>
          <a:p>
            <a:r>
              <a:rPr lang="fr-FR" dirty="0"/>
              <a:t>Carte MSI Z370</a:t>
            </a:r>
          </a:p>
        </p:txBody>
      </p:sp>
      <p:pic>
        <p:nvPicPr>
          <p:cNvPr id="5" name="Espace réservé du contenu 4">
            <a:extLst>
              <a:ext uri="{FF2B5EF4-FFF2-40B4-BE49-F238E27FC236}">
                <a16:creationId xmlns:a16="http://schemas.microsoft.com/office/drawing/2014/main" id="{4852436A-4672-4299-8453-DF1926F4C25A}"/>
              </a:ext>
            </a:extLst>
          </p:cNvPr>
          <p:cNvPicPr>
            <a:picLocks noGrp="1" noChangeAspect="1"/>
          </p:cNvPicPr>
          <p:nvPr>
            <p:ph idx="1"/>
          </p:nvPr>
        </p:nvPicPr>
        <p:blipFill>
          <a:blip r:embed="rId2"/>
          <a:stretch>
            <a:fillRect/>
          </a:stretch>
        </p:blipFill>
        <p:spPr>
          <a:xfrm>
            <a:off x="2609106" y="2492896"/>
            <a:ext cx="3925788" cy="2832176"/>
          </a:xfrm>
          <a:prstGeom prst="rect">
            <a:avLst/>
          </a:prstGeom>
        </p:spPr>
      </p:pic>
      <p:sp>
        <p:nvSpPr>
          <p:cNvPr id="4" name="Espace réservé du numéro de diapositive 3">
            <a:extLst>
              <a:ext uri="{FF2B5EF4-FFF2-40B4-BE49-F238E27FC236}">
                <a16:creationId xmlns:a16="http://schemas.microsoft.com/office/drawing/2014/main" id="{B9CF4F80-7768-47A2-9257-BD4EA1CA8487}"/>
              </a:ext>
            </a:extLst>
          </p:cNvPr>
          <p:cNvSpPr>
            <a:spLocks noGrp="1"/>
          </p:cNvSpPr>
          <p:nvPr>
            <p:ph type="sldNum" sz="quarter" idx="12"/>
          </p:nvPr>
        </p:nvSpPr>
        <p:spPr/>
        <p:txBody>
          <a:bodyPr/>
          <a:lstStyle/>
          <a:p>
            <a:fld id="{3D8FCC80-B8C6-41B5-8B59-D370428BBA83}" type="slidenum">
              <a:rPr lang="fr-FR" smtClean="0"/>
              <a:t>7</a:t>
            </a:fld>
            <a:endParaRPr lang="fr-FR"/>
          </a:p>
        </p:txBody>
      </p:sp>
    </p:spTree>
    <p:extLst>
      <p:ext uri="{BB962C8B-B14F-4D97-AF65-F5344CB8AC3E}">
        <p14:creationId xmlns:p14="http://schemas.microsoft.com/office/powerpoint/2010/main" val="180496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3B6766-717F-4D7C-BEF2-E60599065EE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1672D0-D187-456C-AA77-48E32455FC73}"/>
              </a:ext>
            </a:extLst>
          </p:cNvPr>
          <p:cNvSpPr>
            <a:spLocks noGrp="1"/>
          </p:cNvSpPr>
          <p:nvPr>
            <p:ph idx="1"/>
          </p:nvPr>
        </p:nvSpPr>
        <p:spPr/>
        <p:txBody>
          <a:bodyPr/>
          <a:lstStyle/>
          <a:p>
            <a:r>
              <a:rPr lang="fr-FR" dirty="0"/>
              <a:t>La carte mère est donc un élément central d’un ordinateur. </a:t>
            </a:r>
          </a:p>
          <a:p>
            <a:r>
              <a:rPr lang="fr-FR" dirty="0"/>
              <a:t>La totalité des composants est reliée à la carte mère (disques durs, cartes graphiques, lecteurs optiques).</a:t>
            </a:r>
          </a:p>
          <a:p>
            <a:r>
              <a:rPr lang="fr-FR" dirty="0"/>
              <a:t>Donc, toute panne ou défaillance va généralement avoir un impact sur le fonctionnement de l’ensemble des composants d’un ordinateur.</a:t>
            </a:r>
          </a:p>
        </p:txBody>
      </p:sp>
      <p:sp>
        <p:nvSpPr>
          <p:cNvPr id="4" name="Espace réservé du numéro de diapositive 3">
            <a:extLst>
              <a:ext uri="{FF2B5EF4-FFF2-40B4-BE49-F238E27FC236}">
                <a16:creationId xmlns:a16="http://schemas.microsoft.com/office/drawing/2014/main" id="{998F8FC3-C078-47DA-B168-2392D757A0CB}"/>
              </a:ext>
            </a:extLst>
          </p:cNvPr>
          <p:cNvSpPr>
            <a:spLocks noGrp="1"/>
          </p:cNvSpPr>
          <p:nvPr>
            <p:ph type="sldNum" sz="quarter" idx="12"/>
          </p:nvPr>
        </p:nvSpPr>
        <p:spPr/>
        <p:txBody>
          <a:bodyPr/>
          <a:lstStyle/>
          <a:p>
            <a:fld id="{3D8FCC80-B8C6-41B5-8B59-D370428BBA83}" type="slidenum">
              <a:rPr lang="fr-FR" smtClean="0"/>
              <a:t>8</a:t>
            </a:fld>
            <a:endParaRPr lang="fr-FR"/>
          </a:p>
        </p:txBody>
      </p:sp>
    </p:spTree>
    <p:extLst>
      <p:ext uri="{BB962C8B-B14F-4D97-AF65-F5344CB8AC3E}">
        <p14:creationId xmlns:p14="http://schemas.microsoft.com/office/powerpoint/2010/main" val="286970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C6AC9-1231-4E6B-8146-9A2F8C4FCC6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81F1C12-7561-4F6A-8E95-F6131FBDD726}"/>
              </a:ext>
            </a:extLst>
          </p:cNvPr>
          <p:cNvSpPr>
            <a:spLocks noGrp="1"/>
          </p:cNvSpPr>
          <p:nvPr>
            <p:ph idx="1"/>
          </p:nvPr>
        </p:nvSpPr>
        <p:spPr/>
        <p:txBody>
          <a:bodyPr/>
          <a:lstStyle/>
          <a:p>
            <a:r>
              <a:rPr lang="fr-FR" dirty="0"/>
              <a:t>Le choix d’une carte mère est donc critique.</a:t>
            </a:r>
          </a:p>
          <a:p>
            <a:r>
              <a:rPr lang="fr-FR" dirty="0"/>
              <a:t>Les impacts sont multiples et importants notamment sur la compatibilité des différents composants connectés : processeur, mémoire vive, disques durs, cartes graphiques, audio et réseau, connectivité.</a:t>
            </a:r>
          </a:p>
        </p:txBody>
      </p:sp>
      <p:sp>
        <p:nvSpPr>
          <p:cNvPr id="4" name="Espace réservé du numéro de diapositive 3">
            <a:extLst>
              <a:ext uri="{FF2B5EF4-FFF2-40B4-BE49-F238E27FC236}">
                <a16:creationId xmlns:a16="http://schemas.microsoft.com/office/drawing/2014/main" id="{416285E4-0869-4AB5-9D5E-F08AF0F88C0C}"/>
              </a:ext>
            </a:extLst>
          </p:cNvPr>
          <p:cNvSpPr>
            <a:spLocks noGrp="1"/>
          </p:cNvSpPr>
          <p:nvPr>
            <p:ph type="sldNum" sz="quarter" idx="12"/>
          </p:nvPr>
        </p:nvSpPr>
        <p:spPr/>
        <p:txBody>
          <a:bodyPr/>
          <a:lstStyle/>
          <a:p>
            <a:fld id="{3D8FCC80-B8C6-41B5-8B59-D370428BBA83}" type="slidenum">
              <a:rPr lang="fr-FR" smtClean="0"/>
              <a:t>9</a:t>
            </a:fld>
            <a:endParaRPr lang="fr-FR"/>
          </a:p>
        </p:txBody>
      </p:sp>
    </p:spTree>
    <p:extLst>
      <p:ext uri="{BB962C8B-B14F-4D97-AF65-F5344CB8AC3E}">
        <p14:creationId xmlns:p14="http://schemas.microsoft.com/office/powerpoint/2010/main" val="1077309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ésentation1">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Présentation1</Template>
  <TotalTime>232</TotalTime>
  <Words>2260</Words>
  <Application>Microsoft Office PowerPoint</Application>
  <PresentationFormat>Affichage à l'écran (4:3)</PresentationFormat>
  <Paragraphs>223</Paragraphs>
  <Slides>61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61</vt:i4>
      </vt:variant>
    </vt:vector>
  </HeadingPairs>
  <TitlesOfParts>
    <vt:vector size="65" baseType="lpstr">
      <vt:lpstr>Arial</vt:lpstr>
      <vt:lpstr>Calibri</vt:lpstr>
      <vt:lpstr>Wingdings</vt:lpstr>
      <vt:lpstr>Présentation1</vt:lpstr>
      <vt:lpstr>Présentation PowerPoint</vt:lpstr>
      <vt:lpstr>Architecture MAterielle</vt:lpstr>
      <vt:lpstr>Présentation PowerPoint</vt:lpstr>
      <vt:lpstr>Installation</vt:lpstr>
      <vt:lpstr>Carte Mère</vt:lpstr>
      <vt:lpstr>Découvrir la carte mère</vt:lpstr>
      <vt:lpstr>Carte MSI Z370</vt:lpstr>
      <vt:lpstr>Présentation PowerPoint</vt:lpstr>
      <vt:lpstr>Présentation PowerPoint</vt:lpstr>
      <vt:lpstr>Présentation PowerPoint</vt:lpstr>
      <vt:lpstr>Inventaire</vt:lpstr>
      <vt:lpstr>Le format</vt:lpstr>
      <vt:lpstr>Présentation PowerPoint</vt:lpstr>
      <vt:lpstr>ATX</vt:lpstr>
      <vt:lpstr>Micro ATX</vt:lpstr>
      <vt:lpstr>Présentation PowerPoint</vt:lpstr>
      <vt:lpstr>Le support (socket)</vt:lpstr>
      <vt:lpstr>Présentation PowerPoint</vt:lpstr>
      <vt:lpstr>Les chipsets</vt:lpstr>
      <vt:lpstr>Présentation PowerPoint</vt:lpstr>
      <vt:lpstr>Les ports internes</vt:lpstr>
      <vt:lpstr>Le port PCI Express</vt:lpstr>
      <vt:lpstr>Présentation PowerPoint</vt:lpstr>
      <vt:lpstr>Présentation PowerPoint</vt:lpstr>
      <vt:lpstr>Les ports SATA, SATA2, SATA3</vt:lpstr>
      <vt:lpstr>Présentation PowerPoint</vt:lpstr>
      <vt:lpstr>Présentation PowerPoint</vt:lpstr>
      <vt:lpstr>Présentation PowerPoint</vt:lpstr>
      <vt:lpstr>Présentation PowerPoint</vt:lpstr>
      <vt:lpstr>M2</vt:lpstr>
      <vt:lpstr>Présentation PowerPoint</vt:lpstr>
      <vt:lpstr>Présentation PowerPoint</vt:lpstr>
      <vt:lpstr>Présentation PowerPoint</vt:lpstr>
      <vt:lpstr>Optane</vt:lpstr>
      <vt:lpstr>Prises d’alimentation des ventilateurs</vt:lpstr>
      <vt:lpstr>Les ports externes : USB</vt:lpstr>
      <vt:lpstr>Différence</vt:lpstr>
      <vt:lpstr>À l’origine, le Type A et le Type B</vt:lpstr>
      <vt:lpstr>Type A</vt:lpstr>
      <vt:lpstr>Type B</vt:lpstr>
      <vt:lpstr>Mini USB 2.0</vt:lpstr>
      <vt:lpstr>Mini USB Type B </vt:lpstr>
      <vt:lpstr>Micro USB Type A (peu utilisé)</vt:lpstr>
      <vt:lpstr>Micro USB Type B (phone)</vt:lpstr>
      <vt:lpstr>USB Type A 3.0 (bleu)</vt:lpstr>
      <vt:lpstr>USB Type B 3.0</vt:lpstr>
      <vt:lpstr>Micro USB Type B 3.0 (DD externe)</vt:lpstr>
      <vt:lpstr>USB Type C</vt:lpstr>
      <vt:lpstr>Présentation PowerPoint</vt:lpstr>
      <vt:lpstr>Vitesse de transfert</vt:lpstr>
      <vt:lpstr>Réseau filaire</vt:lpstr>
      <vt:lpstr>Réseau sans fil</vt:lpstr>
      <vt:lpstr>Multimédia</vt:lpstr>
      <vt:lpstr>RME HDSPe AIO</vt:lpstr>
      <vt:lpstr>Vidéo</vt:lpstr>
      <vt:lpstr>Présentation PowerPoint</vt:lpstr>
      <vt:lpstr>Les nouveautés</vt:lpstr>
      <vt:lpstr>Présentation PowerPoint</vt:lpstr>
      <vt:lpstr>Pilotes, support, garanties</vt:lpstr>
      <vt:lpstr>Mise en Pratique</vt:lpstr>
      <vt:lpstr>TP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richard vidal</dc:creator>
  <cp:lastModifiedBy>TSSR-03</cp:lastModifiedBy>
  <cp:revision>8</cp:revision>
  <dcterms:created xsi:type="dcterms:W3CDTF">2019-06-16T15:27:37Z</dcterms:created>
  <dcterms:modified xsi:type="dcterms:W3CDTF">2020-09-29T12:20:54Z</dcterms:modified>
</cp:coreProperties>
</file>